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1" r:id="rId2"/>
    <p:sldId id="262" r:id="rId3"/>
    <p:sldId id="257" r:id="rId4"/>
    <p:sldId id="263" r:id="rId5"/>
    <p:sldId id="265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6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83010" autoAdjust="0"/>
  </p:normalViewPr>
  <p:slideViewPr>
    <p:cSldViewPr snapToGrid="0" snapToObjects="1">
      <p:cViewPr varScale="1">
        <p:scale>
          <a:sx n="74" d="100"/>
          <a:sy n="74" d="100"/>
        </p:scale>
        <p:origin x="21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6:40.1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1966 0,'-1947'0,"1929"0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8:43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1 983,'0'-964,"0"946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8:30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1343 976,'-119'-86,"359"260,-1687-1225,1431 1039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10:57:10.8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6274 4393,'-6258'-4381,"6242"4370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10:57:20.3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1,'1505'0,"-1487"0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10:57:28.6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1486 1041,'-1473'-1031,"1460"1022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6:48.6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1713 1,'-1693'0,"1674"0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6:49.0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7:10.3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4476 3252,'-4461'-3241,"4447"3231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7:27.7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1,'1663'1165,"-1650"-1156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7:51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90 233,'-3'0,"-6"-3,0-6,0-4,-1-4,1-2,2-2,-1 0,0-2,2 1,2 0,1 1,2-1,-3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7:52.9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0,'32'20,"-17"-5,-4 3,-3 2,-4 1,-3 1,0-1,-2 1,1 0,-1 0,0-1,1 0,-1 1,1-5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7:53.5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0,'0'4,"0"4,0 6,0 2,0 3,0 2,0 1,0 0,0 0,0 0,0 0,0-1,0 1,0-1,0 0,0 0,0 4,0-3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09:57:56.1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1 760,'0'-741,"0"723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949C-AD18-48FD-AF02-E5A6AA3CE982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FB39C-3A57-4B60-B710-E3621C599E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703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5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247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114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360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9667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2740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395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90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32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230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9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81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11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7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249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904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FB39C-3A57-4B60-B710-E3621C599E9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00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7.png"/><Relationship Id="rId7" Type="http://schemas.openxmlformats.org/officeDocument/2006/relationships/image" Target="../media/image24.png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customXml" Target="../ink/ink13.xml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1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customXml" Target="../ink/ink3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customXml" Target="../ink/ink9.xml"/><Relationship Id="rId5" Type="http://schemas.openxmlformats.org/officeDocument/2006/relationships/image" Target="../media/image41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1.xml"/><Relationship Id="rId10" Type="http://schemas.openxmlformats.org/officeDocument/2006/relationships/customXml" Target="../ink/ink2.xml"/><Relationship Id="rId19" Type="http://schemas.openxmlformats.org/officeDocument/2006/relationships/image" Target="../media/image14.png"/><Relationship Id="rId9" Type="http://schemas.openxmlformats.org/officeDocument/2006/relationships/image" Target="../media/image9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Alignment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Giovanni De Lucia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"/>
    </mc:Choice>
    <mc:Fallback xmlns="">
      <p:transition spd="slow" advTm="13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E84527-BF12-1919-031B-45BE4563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Constraint</a:t>
            </a:r>
            <a:r>
              <a:rPr lang="it-IT" dirty="0"/>
              <a:t>: minimizzare la lunghezza delle sequenze allineate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9AE6C0F-E938-C909-612F-293549652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137" y="1828800"/>
                <a:ext cx="8323726" cy="3688080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Idea: Limitare la lunghezza delle sequenze in output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it-IT" dirty="0"/>
              </a:p>
              <a:p>
                <a:r>
                  <a:rPr lang="it-IT" dirty="0"/>
                  <a:t>	- Numero gap consentiti: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Indico con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</m:oMath>
                </a14:m>
                <a:r>
                  <a:rPr lang="it-IT" dirty="0"/>
                  <a:t>, gli elementi della matrice C</a:t>
                </a:r>
              </a:p>
              <a:p>
                <a:r>
                  <a:rPr lang="it-IT" dirty="0"/>
                  <a:t>	- c: costo</a:t>
                </a:r>
              </a:p>
              <a:p>
                <a:r>
                  <a:rPr lang="it-IT" dirty="0"/>
                  <a:t>	- g: numero di gap cumulati per arrivare a quell’elemento</a:t>
                </a:r>
              </a:p>
              <a:p>
                <a:endParaRPr lang="it-IT" dirty="0"/>
              </a:p>
              <a:p>
                <a:r>
                  <a:rPr lang="it-IT" dirty="0"/>
                  <a:t>Costruzione simile alla matrice nel caso classico, si minimizza il numero di gap cumulati e il costo solo a parità di gap.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9AE6C0F-E938-C909-612F-29354965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137" y="1828800"/>
                <a:ext cx="8323726" cy="3688080"/>
              </a:xfrm>
              <a:blipFill>
                <a:blip r:embed="rId5"/>
                <a:stretch>
                  <a:fillRect l="-952" t="-992" b="-4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FD55638D-2FDF-A198-6C39-E55A8F532134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018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09"/>
    </mc:Choice>
    <mc:Fallback xmlns="">
      <p:transition spd="slow" advTm="4790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090B6-007E-8B39-CEB7-07A3DD15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16" name="Segnaposto contenuto 15">
            <a:extLst>
              <a:ext uri="{FF2B5EF4-FFF2-40B4-BE49-F238E27FC236}">
                <a16:creationId xmlns:a16="http://schemas.microsoft.com/office/drawing/2014/main" id="{0B912EF1-6A07-CA60-E001-8D7A294BD9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551124"/>
              </p:ext>
            </p:extLst>
          </p:nvPr>
        </p:nvGraphicFramePr>
        <p:xfrm>
          <a:off x="2727953" y="2343544"/>
          <a:ext cx="3798186" cy="2272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598">
                  <a:extLst>
                    <a:ext uri="{9D8B030D-6E8A-4147-A177-3AD203B41FA5}">
                      <a16:colId xmlns:a16="http://schemas.microsoft.com/office/drawing/2014/main" val="1635559201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2742211387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1004678277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1404664675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2848981490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3158887224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886336389"/>
                    </a:ext>
                  </a:extLst>
                </a:gridCol>
              </a:tblGrid>
              <a:tr h="378713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544890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827012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920935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15270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38981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695047"/>
                  </a:ext>
                </a:extLst>
              </a:tr>
            </a:tbl>
          </a:graphicData>
        </a:graphic>
      </p:graphicFrame>
      <p:graphicFrame>
        <p:nvGraphicFramePr>
          <p:cNvPr id="4" name="Segnaposto contenuto 13">
            <a:extLst>
              <a:ext uri="{FF2B5EF4-FFF2-40B4-BE49-F238E27FC236}">
                <a16:creationId xmlns:a16="http://schemas.microsoft.com/office/drawing/2014/main" id="{CB193254-05BE-5F87-3789-6C81DEA46E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051602"/>
              </p:ext>
            </p:extLst>
          </p:nvPr>
        </p:nvGraphicFramePr>
        <p:xfrm>
          <a:off x="2112259" y="2023504"/>
          <a:ext cx="4242816" cy="2660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352">
                  <a:extLst>
                    <a:ext uri="{9D8B030D-6E8A-4147-A177-3AD203B41FA5}">
                      <a16:colId xmlns:a16="http://schemas.microsoft.com/office/drawing/2014/main" val="335287501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51606580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083561835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4224101384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837698189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6877425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78798696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24675952"/>
                    </a:ext>
                  </a:extLst>
                </a:gridCol>
              </a:tblGrid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705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12972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02030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7326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7060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1825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260026"/>
                  </a:ext>
                </a:extLst>
              </a:tr>
            </a:tbl>
          </a:graphicData>
        </a:graphic>
      </p:graphicFrame>
      <p:sp>
        <p:nvSpPr>
          <p:cNvPr id="5" name="Parentesi quadra chiusa 4">
            <a:extLst>
              <a:ext uri="{FF2B5EF4-FFF2-40B4-BE49-F238E27FC236}">
                <a16:creationId xmlns:a16="http://schemas.microsoft.com/office/drawing/2014/main" id="{C016639A-C967-5EDC-1AA9-A3093C320115}"/>
              </a:ext>
            </a:extLst>
          </p:cNvPr>
          <p:cNvSpPr/>
          <p:nvPr/>
        </p:nvSpPr>
        <p:spPr>
          <a:xfrm>
            <a:off x="6227058" y="2418473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D79F977-68A6-7C55-C076-88A70AA1770A}"/>
                  </a:ext>
                </a:extLst>
              </p:cNvPr>
              <p:cNvSpPr txBox="1"/>
              <p:nvPr/>
            </p:nvSpPr>
            <p:spPr>
              <a:xfrm>
                <a:off x="1241427" y="3243663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D79F977-68A6-7C55-C076-88A70AA17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7" y="3243663"/>
                <a:ext cx="87082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arentesi quadra chiusa 6">
            <a:extLst>
              <a:ext uri="{FF2B5EF4-FFF2-40B4-BE49-F238E27FC236}">
                <a16:creationId xmlns:a16="http://schemas.microsoft.com/office/drawing/2014/main" id="{FBBCCAC3-C291-24D2-94CB-E9430A08C237}"/>
              </a:ext>
            </a:extLst>
          </p:cNvPr>
          <p:cNvSpPr/>
          <p:nvPr/>
        </p:nvSpPr>
        <p:spPr>
          <a:xfrm flipH="1">
            <a:off x="2607558" y="241847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F9B966B3-6E7A-6031-CD89-621AFC7EA104}"/>
              </a:ext>
            </a:extLst>
          </p:cNvPr>
          <p:cNvSpPr/>
          <p:nvPr/>
        </p:nvSpPr>
        <p:spPr>
          <a:xfrm rot="16200000">
            <a:off x="4395466" y="3127795"/>
            <a:ext cx="299720" cy="3875536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3D0618-A491-2AB6-8B1F-29B9B52BC5F7}"/>
                  </a:ext>
                </a:extLst>
              </p:cNvPr>
              <p:cNvSpPr txBox="1"/>
              <p:nvPr/>
            </p:nvSpPr>
            <p:spPr>
              <a:xfrm>
                <a:off x="3358033" y="532770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3D0618-A491-2AB6-8B1F-29B9B52B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033" y="5327704"/>
                <a:ext cx="2479614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77DE8878-63FE-C3F1-14F7-65D6D911DD0A}"/>
              </a:ext>
            </a:extLst>
          </p:cNvPr>
          <p:cNvSpPr/>
          <p:nvPr/>
        </p:nvSpPr>
        <p:spPr>
          <a:xfrm rot="10800000">
            <a:off x="6885180" y="2418473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D011404-4F42-5C8B-C732-4A1A6EBA127B}"/>
                  </a:ext>
                </a:extLst>
              </p:cNvPr>
              <p:cNvSpPr txBox="1"/>
              <p:nvPr/>
            </p:nvSpPr>
            <p:spPr>
              <a:xfrm rot="16200000">
                <a:off x="6289044" y="3366773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D011404-4F42-5C8B-C732-4A1A6EBA1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89044" y="3366773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9EE290C-E035-9AD6-FB4D-B823F25413B5}"/>
              </a:ext>
            </a:extLst>
          </p:cNvPr>
          <p:cNvCxnSpPr>
            <a:cxnSpLocks/>
          </p:cNvCxnSpPr>
          <p:nvPr/>
        </p:nvCxnSpPr>
        <p:spPr>
          <a:xfrm>
            <a:off x="6355075" y="2206384"/>
            <a:ext cx="7018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50ACC9C-55CE-B0DA-224A-99E3070A800E}"/>
              </a:ext>
            </a:extLst>
          </p:cNvPr>
          <p:cNvSpPr txBox="1"/>
          <p:nvPr/>
        </p:nvSpPr>
        <p:spPr>
          <a:xfrm>
            <a:off x="7184900" y="2073779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x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B6FBFC9-35C2-3073-4312-06C3434EC96E}"/>
              </a:ext>
            </a:extLst>
          </p:cNvPr>
          <p:cNvCxnSpPr>
            <a:cxnSpLocks/>
          </p:cNvCxnSpPr>
          <p:nvPr/>
        </p:nvCxnSpPr>
        <p:spPr>
          <a:xfrm>
            <a:off x="2368294" y="4712860"/>
            <a:ext cx="0" cy="614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3B08089-5220-5753-E43A-67597F280BF1}"/>
              </a:ext>
            </a:extLst>
          </p:cNvPr>
          <p:cNvSpPr txBox="1"/>
          <p:nvPr/>
        </p:nvSpPr>
        <p:spPr>
          <a:xfrm>
            <a:off x="2021489" y="5308217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y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170A149-9244-6247-E0E9-9F7A652C7F21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BC27CAE-8457-3CCB-2C33-2E88DE599964}"/>
              </a:ext>
            </a:extLst>
          </p:cNvPr>
          <p:cNvSpPr/>
          <p:nvPr/>
        </p:nvSpPr>
        <p:spPr>
          <a:xfrm>
            <a:off x="288521" y="1364618"/>
            <a:ext cx="834630" cy="640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6BC9505-CF9E-BB8D-EE0A-158F0BCAFBC6}"/>
              </a:ext>
            </a:extLst>
          </p:cNvPr>
          <p:cNvSpPr txBox="1"/>
          <p:nvPr/>
        </p:nvSpPr>
        <p:spPr>
          <a:xfrm>
            <a:off x="288521" y="1364618"/>
            <a:ext cx="837089" cy="646331"/>
          </a:xfrm>
          <a:prstGeom prst="rect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 = 2</a:t>
            </a:r>
          </a:p>
          <a:p>
            <a:r>
              <a:rPr lang="it-IT" dirty="0"/>
              <a:t>M = 10</a:t>
            </a:r>
          </a:p>
        </p:txBody>
      </p:sp>
    </p:spTree>
    <p:extLst>
      <p:ext uri="{BB962C8B-B14F-4D97-AF65-F5344CB8AC3E}">
        <p14:creationId xmlns:p14="http://schemas.microsoft.com/office/powerpoint/2010/main" val="110318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50"/>
    </mc:Choice>
    <mc:Fallback xmlns="">
      <p:transition spd="slow" advTm="164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090B6-007E-8B39-CEB7-07A3DD15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16" name="Segnaposto contenuto 15">
            <a:extLst>
              <a:ext uri="{FF2B5EF4-FFF2-40B4-BE49-F238E27FC236}">
                <a16:creationId xmlns:a16="http://schemas.microsoft.com/office/drawing/2014/main" id="{0B912EF1-6A07-CA60-E001-8D7A294BD9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27953" y="2343544"/>
          <a:ext cx="3798186" cy="2272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598">
                  <a:extLst>
                    <a:ext uri="{9D8B030D-6E8A-4147-A177-3AD203B41FA5}">
                      <a16:colId xmlns:a16="http://schemas.microsoft.com/office/drawing/2014/main" val="1635559201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2742211387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1004678277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1404664675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2848981490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3158887224"/>
                    </a:ext>
                  </a:extLst>
                </a:gridCol>
                <a:gridCol w="542598">
                  <a:extLst>
                    <a:ext uri="{9D8B030D-6E8A-4147-A177-3AD203B41FA5}">
                      <a16:colId xmlns:a16="http://schemas.microsoft.com/office/drawing/2014/main" val="886336389"/>
                    </a:ext>
                  </a:extLst>
                </a:gridCol>
              </a:tblGrid>
              <a:tr h="378713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544890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827012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920935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15270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38981"/>
                  </a:ext>
                </a:extLst>
              </a:tr>
              <a:tr h="378713"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695047"/>
                  </a:ext>
                </a:extLst>
              </a:tr>
            </a:tbl>
          </a:graphicData>
        </a:graphic>
      </p:graphicFrame>
      <p:graphicFrame>
        <p:nvGraphicFramePr>
          <p:cNvPr id="4" name="Segnaposto contenuto 13">
            <a:extLst>
              <a:ext uri="{FF2B5EF4-FFF2-40B4-BE49-F238E27FC236}">
                <a16:creationId xmlns:a16="http://schemas.microsoft.com/office/drawing/2014/main" id="{CB193254-05BE-5F87-3789-6C81DEA46E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949655"/>
              </p:ext>
            </p:extLst>
          </p:nvPr>
        </p:nvGraphicFramePr>
        <p:xfrm>
          <a:off x="2112259" y="2023504"/>
          <a:ext cx="4242816" cy="2660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352">
                  <a:extLst>
                    <a:ext uri="{9D8B030D-6E8A-4147-A177-3AD203B41FA5}">
                      <a16:colId xmlns:a16="http://schemas.microsoft.com/office/drawing/2014/main" val="335287501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51606580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083561835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4224101384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837698189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6877425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78798696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24675952"/>
                    </a:ext>
                  </a:extLst>
                </a:gridCol>
              </a:tblGrid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705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12972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02030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7326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7060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1825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260026"/>
                  </a:ext>
                </a:extLst>
              </a:tr>
            </a:tbl>
          </a:graphicData>
        </a:graphic>
      </p:graphicFrame>
      <p:sp>
        <p:nvSpPr>
          <p:cNvPr id="5" name="Parentesi quadra chiusa 4">
            <a:extLst>
              <a:ext uri="{FF2B5EF4-FFF2-40B4-BE49-F238E27FC236}">
                <a16:creationId xmlns:a16="http://schemas.microsoft.com/office/drawing/2014/main" id="{C016639A-C967-5EDC-1AA9-A3093C320115}"/>
              </a:ext>
            </a:extLst>
          </p:cNvPr>
          <p:cNvSpPr/>
          <p:nvPr/>
        </p:nvSpPr>
        <p:spPr>
          <a:xfrm>
            <a:off x="6227058" y="2418473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D79F977-68A6-7C55-C076-88A70AA1770A}"/>
                  </a:ext>
                </a:extLst>
              </p:cNvPr>
              <p:cNvSpPr txBox="1"/>
              <p:nvPr/>
            </p:nvSpPr>
            <p:spPr>
              <a:xfrm>
                <a:off x="1241427" y="3243663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D79F977-68A6-7C55-C076-88A70AA17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7" y="3243663"/>
                <a:ext cx="87082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arentesi quadra chiusa 6">
            <a:extLst>
              <a:ext uri="{FF2B5EF4-FFF2-40B4-BE49-F238E27FC236}">
                <a16:creationId xmlns:a16="http://schemas.microsoft.com/office/drawing/2014/main" id="{FBBCCAC3-C291-24D2-94CB-E9430A08C237}"/>
              </a:ext>
            </a:extLst>
          </p:cNvPr>
          <p:cNvSpPr/>
          <p:nvPr/>
        </p:nvSpPr>
        <p:spPr>
          <a:xfrm flipH="1">
            <a:off x="2607558" y="241847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F9B966B3-6E7A-6031-CD89-621AFC7EA104}"/>
              </a:ext>
            </a:extLst>
          </p:cNvPr>
          <p:cNvSpPr/>
          <p:nvPr/>
        </p:nvSpPr>
        <p:spPr>
          <a:xfrm rot="16200000">
            <a:off x="4395466" y="3127795"/>
            <a:ext cx="299720" cy="3875536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3D0618-A491-2AB6-8B1F-29B9B52BC5F7}"/>
                  </a:ext>
                </a:extLst>
              </p:cNvPr>
              <p:cNvSpPr txBox="1"/>
              <p:nvPr/>
            </p:nvSpPr>
            <p:spPr>
              <a:xfrm>
                <a:off x="3358033" y="532770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3D0618-A491-2AB6-8B1F-29B9B52B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033" y="5327704"/>
                <a:ext cx="2479614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77DE8878-63FE-C3F1-14F7-65D6D911DD0A}"/>
              </a:ext>
            </a:extLst>
          </p:cNvPr>
          <p:cNvSpPr/>
          <p:nvPr/>
        </p:nvSpPr>
        <p:spPr>
          <a:xfrm rot="10800000">
            <a:off x="6885180" y="2418473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D011404-4F42-5C8B-C732-4A1A6EBA127B}"/>
                  </a:ext>
                </a:extLst>
              </p:cNvPr>
              <p:cNvSpPr txBox="1"/>
              <p:nvPr/>
            </p:nvSpPr>
            <p:spPr>
              <a:xfrm rot="16200000">
                <a:off x="6289044" y="3366773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D011404-4F42-5C8B-C732-4A1A6EBA1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89044" y="3366773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9EE290C-E035-9AD6-FB4D-B823F25413B5}"/>
              </a:ext>
            </a:extLst>
          </p:cNvPr>
          <p:cNvCxnSpPr>
            <a:cxnSpLocks/>
          </p:cNvCxnSpPr>
          <p:nvPr/>
        </p:nvCxnSpPr>
        <p:spPr>
          <a:xfrm>
            <a:off x="6355075" y="2206384"/>
            <a:ext cx="7018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50ACC9C-55CE-B0DA-224A-99E3070A800E}"/>
              </a:ext>
            </a:extLst>
          </p:cNvPr>
          <p:cNvSpPr txBox="1"/>
          <p:nvPr/>
        </p:nvSpPr>
        <p:spPr>
          <a:xfrm>
            <a:off x="7184900" y="2073779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x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B6FBFC9-35C2-3073-4312-06C3434EC96E}"/>
              </a:ext>
            </a:extLst>
          </p:cNvPr>
          <p:cNvCxnSpPr>
            <a:cxnSpLocks/>
          </p:cNvCxnSpPr>
          <p:nvPr/>
        </p:nvCxnSpPr>
        <p:spPr>
          <a:xfrm>
            <a:off x="2368294" y="4712860"/>
            <a:ext cx="0" cy="614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3B08089-5220-5753-E43A-67597F280BF1}"/>
              </a:ext>
            </a:extLst>
          </p:cNvPr>
          <p:cNvSpPr txBox="1"/>
          <p:nvPr/>
        </p:nvSpPr>
        <p:spPr>
          <a:xfrm>
            <a:off x="2021489" y="5308217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y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170A149-9244-6247-E0E9-9F7A652C7F21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AC48D77-7CE7-4E99-038E-1F0FD2BDBA6B}"/>
              </a:ext>
            </a:extLst>
          </p:cNvPr>
          <p:cNvSpPr/>
          <p:nvPr/>
        </p:nvSpPr>
        <p:spPr>
          <a:xfrm>
            <a:off x="288521" y="1364618"/>
            <a:ext cx="834630" cy="640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20EB69-35E1-7384-69D9-57A0A611595F}"/>
              </a:ext>
            </a:extLst>
          </p:cNvPr>
          <p:cNvSpPr txBox="1"/>
          <p:nvPr/>
        </p:nvSpPr>
        <p:spPr>
          <a:xfrm>
            <a:off x="288521" y="1364618"/>
            <a:ext cx="837089" cy="646331"/>
          </a:xfrm>
          <a:prstGeom prst="rect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 = 2</a:t>
            </a:r>
          </a:p>
          <a:p>
            <a:r>
              <a:rPr lang="it-IT" dirty="0"/>
              <a:t>M = 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34E86F7-D365-7CC3-404F-E83B6A08795E}"/>
                  </a:ext>
                </a:extLst>
              </p14:cNvPr>
              <p14:cNvContentPartPr/>
              <p14:nvPr/>
            </p14:nvContentPartPr>
            <p14:xfrm>
              <a:off x="3905640" y="2967420"/>
              <a:ext cx="2258640" cy="158184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34E86F7-D365-7CC3-404F-E83B6A0879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1640" y="2859780"/>
                <a:ext cx="2366280" cy="17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A391265B-6675-830F-84FB-652CFAEB34A9}"/>
                  </a:ext>
                </a:extLst>
              </p14:cNvPr>
              <p14:cNvContentPartPr/>
              <p14:nvPr/>
            </p14:nvContentPartPr>
            <p14:xfrm>
              <a:off x="3352680" y="2971740"/>
              <a:ext cx="548640" cy="3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A391265B-6675-830F-84FB-652CFAEB34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680" y="2864100"/>
                <a:ext cx="656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CDD2AF67-A68B-3AF9-E8AE-A3DAF03E1C82}"/>
                  </a:ext>
                </a:extLst>
              </p14:cNvPr>
              <p14:cNvContentPartPr/>
              <p14:nvPr/>
            </p14:nvContentPartPr>
            <p14:xfrm>
              <a:off x="2840656" y="2592660"/>
              <a:ext cx="534960" cy="3747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CDD2AF67-A68B-3AF9-E8AE-A3DAF03E1C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86656" y="2485020"/>
                <a:ext cx="642600" cy="5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26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0"/>
    </mc:Choice>
    <mc:Fallback xmlns="">
      <p:transition spd="slow" advTm="754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591B9-3F3D-FCD3-6438-5AA13382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Ricostruzione delle sequenze allineate</a:t>
            </a:r>
          </a:p>
        </p:txBody>
      </p:sp>
      <p:pic>
        <p:nvPicPr>
          <p:cNvPr id="13" name="Segnaposto contenuto 12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02DBAA38-E63C-E682-1A80-8652D49A2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436" y="2667124"/>
            <a:ext cx="4356886" cy="2299467"/>
          </a:xfr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BE49B62-E255-AF36-82B7-1CC9ACC1FF06}"/>
              </a:ext>
            </a:extLst>
          </p:cNvPr>
          <p:cNvSpPr txBox="1">
            <a:spLocks/>
          </p:cNvSpPr>
          <p:nvPr/>
        </p:nvSpPr>
        <p:spPr>
          <a:xfrm>
            <a:off x="5058737" y="1778508"/>
            <a:ext cx="3810827" cy="429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«Salto» verticale: gap in x</a:t>
            </a:r>
          </a:p>
          <a:p>
            <a:r>
              <a:rPr lang="it-IT" dirty="0"/>
              <a:t>«Salto» orizzontale: gap in y</a:t>
            </a:r>
          </a:p>
          <a:p>
            <a:endParaRPr lang="it-IT" dirty="0"/>
          </a:p>
          <a:p>
            <a:r>
              <a:rPr lang="it-IT" dirty="0"/>
              <a:t>Sequenze allineate:</a:t>
            </a:r>
          </a:p>
          <a:p>
            <a:r>
              <a:rPr lang="it-IT" dirty="0"/>
              <a:t>X: AGGGC*</a:t>
            </a:r>
          </a:p>
          <a:p>
            <a:r>
              <a:rPr lang="it-IT" dirty="0"/>
              <a:t>Y: A_GG C*</a:t>
            </a:r>
          </a:p>
          <a:p>
            <a:endParaRPr lang="it-IT" dirty="0"/>
          </a:p>
          <a:p>
            <a:r>
              <a:rPr lang="it-IT" dirty="0"/>
              <a:t>Costo totale: 12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30F4939-0C21-90DB-0F73-45B85F3F7345}"/>
              </a:ext>
            </a:extLst>
          </p:cNvPr>
          <p:cNvSpPr/>
          <p:nvPr/>
        </p:nvSpPr>
        <p:spPr>
          <a:xfrm>
            <a:off x="288521" y="1364618"/>
            <a:ext cx="834630" cy="640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8DAC269-6829-ECF9-75B2-814A288FF3EA}"/>
              </a:ext>
            </a:extLst>
          </p:cNvPr>
          <p:cNvSpPr txBox="1"/>
          <p:nvPr/>
        </p:nvSpPr>
        <p:spPr>
          <a:xfrm>
            <a:off x="288521" y="1364618"/>
            <a:ext cx="837089" cy="646331"/>
          </a:xfrm>
          <a:prstGeom prst="rect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 = 2</a:t>
            </a:r>
          </a:p>
          <a:p>
            <a:r>
              <a:rPr lang="it-IT" dirty="0"/>
              <a:t>M = 10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1C467A5-720B-1EAB-FC61-3185DBB15E2E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999231B-9D82-F579-BAC4-751A32C96BAB}"/>
                  </a:ext>
                </a:extLst>
              </p:cNvPr>
              <p:cNvSpPr txBox="1"/>
              <p:nvPr/>
            </p:nvSpPr>
            <p:spPr>
              <a:xfrm>
                <a:off x="472602" y="5562338"/>
                <a:ext cx="2381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0" dirty="0"/>
                  <a:t>Complessità: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999231B-9D82-F579-BAC4-751A32C96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02" y="5562338"/>
                <a:ext cx="2381944" cy="369332"/>
              </a:xfrm>
              <a:prstGeom prst="rect">
                <a:avLst/>
              </a:prstGeom>
              <a:blipFill>
                <a:blip r:embed="rId6"/>
                <a:stretch>
                  <a:fillRect l="-2308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3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50"/>
    </mc:Choice>
    <mc:Fallback xmlns="">
      <p:transition spd="slow" advTm="182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8BE13-47A3-1E0F-BABC-286DE0DC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Stringhe con allineamento a costo massimo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7179" y="1340427"/>
                <a:ext cx="8323726" cy="4831773"/>
              </a:xfrm>
            </p:spPr>
            <p:txBody>
              <a:bodyPr>
                <a:noAutofit/>
              </a:bodyPr>
              <a:lstStyle/>
              <a:p>
                <a:r>
                  <a:rPr lang="it-IT" sz="2000" dirty="0"/>
                  <a:t>Input: lunghezze delle stringhe da trovare m e n, costi di gap e mismatch</a:t>
                </a:r>
              </a:p>
              <a:p>
                <a:endParaRPr lang="it-IT" sz="2000" dirty="0"/>
              </a:p>
              <a:p>
                <a:r>
                  <a:rPr lang="it-IT" sz="2000" dirty="0"/>
                  <a:t>Idea: </a:t>
                </a:r>
                <a:r>
                  <a:rPr lang="it-IT" sz="2000" dirty="0" err="1"/>
                  <a:t>bruteforcing</a:t>
                </a:r>
                <a:r>
                  <a:rPr lang="it-IT" sz="2000" dirty="0"/>
                  <a:t> su sequenze di DNA con almeno una occorrenza di ogni base azotata per trovare pattern tra le coppie a massima distanza.</a:t>
                </a:r>
              </a:p>
              <a:p>
                <a:endParaRPr lang="it-IT" sz="2000" dirty="0"/>
              </a:p>
              <a:p>
                <a:r>
                  <a:rPr lang="it-IT" sz="2000" dirty="0"/>
                  <a:t>Per ogni sequenza di DNA ci può essere più di una sequenza per cui l’allineamento delle due è a costo massimo.</a:t>
                </a:r>
              </a:p>
              <a:p>
                <a:endParaRPr lang="it-IT" sz="2000" dirty="0"/>
              </a:p>
              <a:p>
                <a:r>
                  <a:rPr lang="it-IT" sz="2000" dirty="0"/>
                  <a:t>Una di queste coppie è la seguente:</a:t>
                </a:r>
              </a:p>
              <a:p>
                <a:endParaRPr lang="it-IT" sz="2000" dirty="0"/>
              </a:p>
              <a:p>
                <a:r>
                  <a:rPr lang="it-IT" sz="2000" dirty="0"/>
                  <a:t>X: GTAC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it-IT" sz="2000" dirty="0"/>
              </a:p>
              <a:p>
                <a:r>
                  <a:rPr lang="it-IT" sz="2000" dirty="0"/>
                  <a:t>Y: TACG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it-IT" sz="2000" dirty="0"/>
                  <a:t>								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7179" y="1340427"/>
                <a:ext cx="8323726" cy="4831773"/>
              </a:xfrm>
              <a:blipFill>
                <a:blip r:embed="rId5"/>
                <a:stretch>
                  <a:fillRect l="-732" t="-6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FE7AC66E-B3C9-BB32-6CD1-6CEA4CAB5CA9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461B66C-0255-4414-0339-A3479D0761E1}"/>
                  </a:ext>
                </a:extLst>
              </p:cNvPr>
              <p:cNvSpPr txBox="1"/>
              <p:nvPr/>
            </p:nvSpPr>
            <p:spPr>
              <a:xfrm>
                <a:off x="5169293" y="5515124"/>
                <a:ext cx="2827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0" dirty="0"/>
                  <a:t>Complessità: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461B66C-0255-4414-0339-A3479D076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293" y="5515124"/>
                <a:ext cx="2827493" cy="369332"/>
              </a:xfrm>
              <a:prstGeom prst="rect">
                <a:avLst/>
              </a:prstGeom>
              <a:blipFill>
                <a:blip r:embed="rId6"/>
                <a:stretch>
                  <a:fillRect l="-1940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56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81"/>
    </mc:Choice>
    <mc:Fallback xmlns="">
      <p:transition spd="slow" advTm="2438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8BE13-47A3-1E0F-BABC-286DE0DC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Stringhe con allineamento a costo massimo: Caso n =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577" y="1340427"/>
                <a:ext cx="8323726" cy="4831773"/>
              </a:xfrm>
            </p:spPr>
            <p:txBody>
              <a:bodyPr>
                <a:noAutofit/>
              </a:bodyPr>
              <a:lstStyle/>
              <a:p>
                <a:r>
                  <a:rPr lang="it-IT" sz="1600" dirty="0"/>
                  <a:t>X: GTAC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it-IT" sz="1600" dirty="0"/>
              </a:p>
              <a:p>
                <a:r>
                  <a:rPr lang="it-IT" sz="1600" dirty="0"/>
                  <a:t>Y: TACG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it-IT" sz="1600" b="0" dirty="0"/>
              </a:p>
              <a:p>
                <a:r>
                  <a:rPr lang="it-IT" sz="1600" dirty="0">
                    <a:solidFill>
                      <a:srgbClr val="00B050"/>
                    </a:solidFill>
                  </a:rPr>
                  <a:t># = Gap</a:t>
                </a:r>
              </a:p>
              <a:p>
                <a:r>
                  <a:rPr lang="it-IT" sz="1600" dirty="0">
                    <a:solidFill>
                      <a:srgbClr val="0070C0"/>
                    </a:solidFill>
                  </a:rPr>
                  <a:t>M = Mismatch</a:t>
                </a:r>
              </a:p>
              <a:p>
                <a:r>
                  <a:rPr lang="it-IT" sz="1600" dirty="0">
                    <a:solidFill>
                      <a:srgbClr val="FF0000"/>
                    </a:solidFill>
                  </a:rPr>
                  <a:t>&amp; = MATCH !!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77" y="1340427"/>
                <a:ext cx="8323726" cy="4831773"/>
              </a:xfrm>
              <a:blipFill>
                <a:blip r:embed="rId5"/>
                <a:stretch>
                  <a:fillRect l="-440" t="-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9B015528-F1D5-0E11-4B90-18DB937D7B58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quadra chiusa 6">
            <a:extLst>
              <a:ext uri="{FF2B5EF4-FFF2-40B4-BE49-F238E27FC236}">
                <a16:creationId xmlns:a16="http://schemas.microsoft.com/office/drawing/2014/main" id="{6D7135BE-F281-32E7-38BD-9F9EADC1CCBC}"/>
              </a:ext>
            </a:extLst>
          </p:cNvPr>
          <p:cNvSpPr/>
          <p:nvPr/>
        </p:nvSpPr>
        <p:spPr>
          <a:xfrm>
            <a:off x="5817084" y="221714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DD7C7AE-1C00-32B7-97B3-1F0F12C9D33B}"/>
                  </a:ext>
                </a:extLst>
              </p:cNvPr>
              <p:cNvSpPr txBox="1"/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DD7C7AE-1C00-32B7-97B3-1F0F12C9D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entesi quadra chiusa 8">
            <a:extLst>
              <a:ext uri="{FF2B5EF4-FFF2-40B4-BE49-F238E27FC236}">
                <a16:creationId xmlns:a16="http://schemas.microsoft.com/office/drawing/2014/main" id="{599DB2ED-B95D-9DBA-3D80-E1A696405143}"/>
              </a:ext>
            </a:extLst>
          </p:cNvPr>
          <p:cNvSpPr/>
          <p:nvPr/>
        </p:nvSpPr>
        <p:spPr>
          <a:xfrm flipH="1">
            <a:off x="2607560" y="2217145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88FE84BB-D90F-B882-78D1-13B54103A66A}"/>
              </a:ext>
            </a:extLst>
          </p:cNvPr>
          <p:cNvSpPr/>
          <p:nvPr/>
        </p:nvSpPr>
        <p:spPr>
          <a:xfrm rot="16200000">
            <a:off x="4129695" y="3122626"/>
            <a:ext cx="369333" cy="3413603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50E534-ED3E-81D5-E35D-E7B982EDB4F8}"/>
                  </a:ext>
                </a:extLst>
              </p:cNvPr>
              <p:cNvSpPr txBox="1"/>
              <p:nvPr/>
            </p:nvSpPr>
            <p:spPr>
              <a:xfrm>
                <a:off x="3110633" y="5126375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50E534-ED3E-81D5-E35D-E7B982E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633" y="5126375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A2A7A5CF-7E78-7F4A-3D53-176DBF386545}"/>
              </a:ext>
            </a:extLst>
          </p:cNvPr>
          <p:cNvSpPr/>
          <p:nvPr/>
        </p:nvSpPr>
        <p:spPr>
          <a:xfrm rot="10800000">
            <a:off x="6280408" y="2212060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595EEF-DE19-F057-EF87-D2E79DC33A47}"/>
                  </a:ext>
                </a:extLst>
              </p:cNvPr>
              <p:cNvSpPr txBox="1"/>
              <p:nvPr/>
            </p:nvSpPr>
            <p:spPr>
              <a:xfrm rot="16200000">
                <a:off x="5684272" y="3160360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595EEF-DE19-F057-EF87-D2E79DC3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84272" y="3160360"/>
                <a:ext cx="2479614" cy="369332"/>
              </a:xfrm>
              <a:prstGeom prst="rect">
                <a:avLst/>
              </a:prstGeom>
              <a:blipFill>
                <a:blip r:embed="rId8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ella 23">
            <a:extLst>
              <a:ext uri="{FF2B5EF4-FFF2-40B4-BE49-F238E27FC236}">
                <a16:creationId xmlns:a16="http://schemas.microsoft.com/office/drawing/2014/main" id="{AA094695-305D-D959-A7D9-7A2146A95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41149"/>
              </p:ext>
            </p:extLst>
          </p:nvPr>
        </p:nvGraphicFramePr>
        <p:xfrm>
          <a:off x="2112258" y="1839529"/>
          <a:ext cx="387581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3688">
                  <a:extLst>
                    <a:ext uri="{9D8B030D-6E8A-4147-A177-3AD203B41FA5}">
                      <a16:colId xmlns:a16="http://schemas.microsoft.com/office/drawing/2014/main" val="3501123619"/>
                    </a:ext>
                  </a:extLst>
                </a:gridCol>
                <a:gridCol w="553688">
                  <a:extLst>
                    <a:ext uri="{9D8B030D-6E8A-4147-A177-3AD203B41FA5}">
                      <a16:colId xmlns:a16="http://schemas.microsoft.com/office/drawing/2014/main" val="1602255233"/>
                    </a:ext>
                  </a:extLst>
                </a:gridCol>
                <a:gridCol w="553688">
                  <a:extLst>
                    <a:ext uri="{9D8B030D-6E8A-4147-A177-3AD203B41FA5}">
                      <a16:colId xmlns:a16="http://schemas.microsoft.com/office/drawing/2014/main" val="3760228144"/>
                    </a:ext>
                  </a:extLst>
                </a:gridCol>
                <a:gridCol w="553688">
                  <a:extLst>
                    <a:ext uri="{9D8B030D-6E8A-4147-A177-3AD203B41FA5}">
                      <a16:colId xmlns:a16="http://schemas.microsoft.com/office/drawing/2014/main" val="179470739"/>
                    </a:ext>
                  </a:extLst>
                </a:gridCol>
                <a:gridCol w="553688">
                  <a:extLst>
                    <a:ext uri="{9D8B030D-6E8A-4147-A177-3AD203B41FA5}">
                      <a16:colId xmlns:a16="http://schemas.microsoft.com/office/drawing/2014/main" val="680044001"/>
                    </a:ext>
                  </a:extLst>
                </a:gridCol>
                <a:gridCol w="553688">
                  <a:extLst>
                    <a:ext uri="{9D8B030D-6E8A-4147-A177-3AD203B41FA5}">
                      <a16:colId xmlns:a16="http://schemas.microsoft.com/office/drawing/2014/main" val="2843389379"/>
                    </a:ext>
                  </a:extLst>
                </a:gridCol>
                <a:gridCol w="553688">
                  <a:extLst>
                    <a:ext uri="{9D8B030D-6E8A-4147-A177-3AD203B41FA5}">
                      <a16:colId xmlns:a16="http://schemas.microsoft.com/office/drawing/2014/main" val="2763638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79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4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1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7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88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301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982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79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30"/>
    </mc:Choice>
    <mc:Fallback xmlns="">
      <p:transition spd="slow" advTm="2533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8BE13-47A3-1E0F-BABC-286DE0DC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Stringhe con allineamento a costo massimo: Caso n = m+1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577" y="1340427"/>
                <a:ext cx="8323726" cy="4831773"/>
              </a:xfrm>
            </p:spPr>
            <p:txBody>
              <a:bodyPr>
                <a:noAutofit/>
              </a:bodyPr>
              <a:lstStyle/>
              <a:p>
                <a:r>
                  <a:rPr lang="it-IT" sz="1600" dirty="0"/>
                  <a:t>X: GTAC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it-IT" sz="1600" dirty="0"/>
              </a:p>
              <a:p>
                <a:r>
                  <a:rPr lang="it-IT" sz="1600" dirty="0"/>
                  <a:t>Y: TACG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it-IT" sz="1600" b="0" dirty="0"/>
              </a:p>
              <a:p>
                <a:r>
                  <a:rPr lang="it-IT" sz="1600" dirty="0">
                    <a:solidFill>
                      <a:srgbClr val="00B050"/>
                    </a:solidFill>
                  </a:rPr>
                  <a:t># = Gap</a:t>
                </a:r>
              </a:p>
              <a:p>
                <a:r>
                  <a:rPr lang="it-IT" sz="1600" dirty="0">
                    <a:solidFill>
                      <a:srgbClr val="0070C0"/>
                    </a:solidFill>
                  </a:rPr>
                  <a:t>M = Mismatch</a:t>
                </a:r>
              </a:p>
              <a:p>
                <a:r>
                  <a:rPr lang="it-IT" sz="1600" dirty="0">
                    <a:solidFill>
                      <a:srgbClr val="FF0000"/>
                    </a:solidFill>
                  </a:rPr>
                  <a:t>&amp; = MATCH !!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77" y="1340427"/>
                <a:ext cx="8323726" cy="4831773"/>
              </a:xfrm>
              <a:blipFill>
                <a:blip r:embed="rId5"/>
                <a:stretch>
                  <a:fillRect l="-440" t="-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9B015528-F1D5-0E11-4B90-18DB937D7B58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Segnaposto contenuto 13">
            <a:extLst>
              <a:ext uri="{FF2B5EF4-FFF2-40B4-BE49-F238E27FC236}">
                <a16:creationId xmlns:a16="http://schemas.microsoft.com/office/drawing/2014/main" id="{66F894E6-3FE8-8BFE-F406-BD99CFA86E30}"/>
              </a:ext>
            </a:extLst>
          </p:cNvPr>
          <p:cNvGraphicFramePr>
            <a:graphicFrameLocks/>
          </p:cNvGraphicFramePr>
          <p:nvPr/>
        </p:nvGraphicFramePr>
        <p:xfrm>
          <a:off x="2112261" y="1822175"/>
          <a:ext cx="4242816" cy="2660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352">
                  <a:extLst>
                    <a:ext uri="{9D8B030D-6E8A-4147-A177-3AD203B41FA5}">
                      <a16:colId xmlns:a16="http://schemas.microsoft.com/office/drawing/2014/main" val="335287501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51606580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083561835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4224101384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837698189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6877425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78798696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24675952"/>
                    </a:ext>
                  </a:extLst>
                </a:gridCol>
              </a:tblGrid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705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12972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02030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7326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7060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61825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8260026"/>
                  </a:ext>
                </a:extLst>
              </a:tr>
            </a:tbl>
          </a:graphicData>
        </a:graphic>
      </p:graphicFrame>
      <p:sp>
        <p:nvSpPr>
          <p:cNvPr id="7" name="Parentesi quadra chiusa 6">
            <a:extLst>
              <a:ext uri="{FF2B5EF4-FFF2-40B4-BE49-F238E27FC236}">
                <a16:creationId xmlns:a16="http://schemas.microsoft.com/office/drawing/2014/main" id="{6D7135BE-F281-32E7-38BD-9F9EADC1CCBC}"/>
              </a:ext>
            </a:extLst>
          </p:cNvPr>
          <p:cNvSpPr/>
          <p:nvPr/>
        </p:nvSpPr>
        <p:spPr>
          <a:xfrm>
            <a:off x="6227060" y="221714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DD7C7AE-1C00-32B7-97B3-1F0F12C9D33B}"/>
                  </a:ext>
                </a:extLst>
              </p:cNvPr>
              <p:cNvSpPr txBox="1"/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DD7C7AE-1C00-32B7-97B3-1F0F12C9D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entesi quadra chiusa 8">
            <a:extLst>
              <a:ext uri="{FF2B5EF4-FFF2-40B4-BE49-F238E27FC236}">
                <a16:creationId xmlns:a16="http://schemas.microsoft.com/office/drawing/2014/main" id="{599DB2ED-B95D-9DBA-3D80-E1A696405143}"/>
              </a:ext>
            </a:extLst>
          </p:cNvPr>
          <p:cNvSpPr/>
          <p:nvPr/>
        </p:nvSpPr>
        <p:spPr>
          <a:xfrm flipH="1">
            <a:off x="2607560" y="2217145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88FE84BB-D90F-B882-78D1-13B54103A66A}"/>
              </a:ext>
            </a:extLst>
          </p:cNvPr>
          <p:cNvSpPr/>
          <p:nvPr/>
        </p:nvSpPr>
        <p:spPr>
          <a:xfrm rot="16200000">
            <a:off x="4395468" y="2926466"/>
            <a:ext cx="299720" cy="3875536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50E534-ED3E-81D5-E35D-E7B982EDB4F8}"/>
                  </a:ext>
                </a:extLst>
              </p:cNvPr>
              <p:cNvSpPr txBox="1"/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50E534-ED3E-81D5-E35D-E7B982E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A2A7A5CF-7E78-7F4A-3D53-176DBF386545}"/>
              </a:ext>
            </a:extLst>
          </p:cNvPr>
          <p:cNvSpPr/>
          <p:nvPr/>
        </p:nvSpPr>
        <p:spPr>
          <a:xfrm rot="10800000">
            <a:off x="6885182" y="2217144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595EEF-DE19-F057-EF87-D2E79DC33A47}"/>
                  </a:ext>
                </a:extLst>
              </p:cNvPr>
              <p:cNvSpPr txBox="1"/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595EEF-DE19-F057-EF87-D2E79DC3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blipFill>
                <a:blip r:embed="rId8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2"/>
    </mc:Choice>
    <mc:Fallback xmlns="">
      <p:transition spd="slow" advTm="22462"/>
    </mc:Fallback>
  </mc:AlternateContent>
  <p:extLst>
    <p:ext uri="{3A86A75C-4F4B-4683-9AE1-C65F6400EC91}">
      <p14:laserTraceLst xmlns:p14="http://schemas.microsoft.com/office/powerpoint/2010/main">
        <p14:tracePtLst>
          <p14:tracePt t="11463" x="712788" y="823913"/>
          <p14:tracePt t="11468" x="712788" y="855663"/>
          <p14:tracePt t="11481" x="744538" y="950913"/>
          <p14:tracePt t="11498" x="792163" y="1028700"/>
          <p14:tracePt t="11499" x="792163" y="1060450"/>
          <p14:tracePt t="11515" x="823913" y="1266825"/>
          <p14:tracePt t="11531" x="823913" y="1536700"/>
          <p14:tracePt t="11532" x="839788" y="1679575"/>
          <p14:tracePt t="11548" x="903288" y="2011363"/>
          <p14:tracePt t="11548" x="935038" y="2106613"/>
          <p14:tracePt t="11565" x="1062038" y="2406650"/>
          <p14:tracePt t="11581" x="1093788" y="2470150"/>
          <p14:tracePt t="11582" x="1125538" y="2501900"/>
          <p14:tracePt t="11597" x="1157288" y="2549525"/>
          <p14:tracePt t="11598" x="1189038" y="2581275"/>
          <p14:tracePt t="11614" x="1204913" y="2660650"/>
          <p14:tracePt t="11631" x="1252538" y="2708275"/>
          <p14:tracePt t="11648" x="1300163" y="2771775"/>
          <p14:tracePt t="11665" x="1409700" y="2867025"/>
          <p14:tracePt t="11681" x="1504950" y="2962275"/>
          <p14:tracePt t="11697" x="1568450" y="3009900"/>
          <p14:tracePt t="11698" x="1600200" y="3025775"/>
          <p14:tracePt t="11714" x="1695450" y="3087688"/>
          <p14:tracePt t="11731" x="1774825" y="3103563"/>
          <p14:tracePt t="11747" x="1790700" y="3103563"/>
          <p14:tracePt t="11764" x="1901825" y="3103563"/>
          <p14:tracePt t="11781" x="2044700" y="3087688"/>
          <p14:tracePt t="11782" x="2092325" y="3057525"/>
          <p14:tracePt t="11797" x="2235200" y="3041650"/>
          <p14:tracePt t="11798" x="2266950" y="3041650"/>
          <p14:tracePt t="11815" x="2439988" y="3025775"/>
          <p14:tracePt t="11831" x="2535238" y="3025775"/>
          <p14:tracePt t="11831" x="2566988" y="3025775"/>
          <p14:tracePt t="11847" x="2662238" y="3025775"/>
          <p14:tracePt t="11848" x="2693988" y="3025775"/>
          <p14:tracePt t="11864" x="2725738" y="3025775"/>
          <p14:tracePt t="11883" x="2741613" y="3025775"/>
          <p14:tracePt t="11897" x="2789238" y="3025775"/>
          <p14:tracePt t="11915" x="2852738" y="3025775"/>
          <p14:tracePt t="11931" x="2900363" y="3025775"/>
          <p14:tracePt t="11947" x="2947988" y="3025775"/>
          <p14:tracePt t="11949" x="2979738" y="3025775"/>
          <p14:tracePt t="11965" x="3043238" y="3025775"/>
          <p14:tracePt t="11981" x="3090863" y="3025775"/>
          <p14:tracePt t="11997" x="3106738" y="3025775"/>
          <p14:tracePt t="11998" x="3122613" y="3025775"/>
          <p14:tracePt t="12014" x="3138488" y="3025775"/>
          <p14:tracePt t="12031" x="3154363" y="3041650"/>
          <p14:tracePt t="12068" x="3154363" y="3057525"/>
          <p14:tracePt t="12097" x="3170238" y="3073400"/>
          <p14:tracePt t="12108" x="3186113" y="3073400"/>
          <p14:tracePt t="12156" x="3216275" y="3073400"/>
          <p14:tracePt t="12163" x="3232150" y="3073400"/>
          <p14:tracePt t="12166" x="3263900" y="3073400"/>
          <p14:tracePt t="12180" x="3327400" y="3073400"/>
          <p14:tracePt t="12197" x="3438525" y="3073400"/>
          <p14:tracePt t="12199" x="3454400" y="3073400"/>
          <p14:tracePt t="12252" x="3470275" y="3073400"/>
          <p14:tracePt t="12486" x="3486150" y="3087688"/>
          <p14:tracePt t="12492" x="3486150" y="3103563"/>
          <p14:tracePt t="12500" x="3486150" y="3119438"/>
          <p14:tracePt t="12513" x="3454400" y="3151188"/>
          <p14:tracePt t="12530" x="3422650" y="3182938"/>
          <p14:tracePt t="12547" x="3406775" y="3198813"/>
          <p14:tracePt t="12980" x="3390900" y="3198813"/>
          <p14:tracePt t="12986" x="3375025" y="3198813"/>
          <p14:tracePt t="12996" x="3343275" y="3198813"/>
          <p14:tracePt t="13013" x="3216275" y="3198813"/>
          <p14:tracePt t="13030" x="3011488" y="3198813"/>
          <p14:tracePt t="13031" x="2947988" y="3198813"/>
          <p14:tracePt t="13047" x="2662238" y="3198813"/>
          <p14:tracePt t="13063" x="2566988" y="3198813"/>
          <p14:tracePt t="13064" x="2551113" y="3198813"/>
          <p14:tracePt t="13131" x="2535238" y="3198813"/>
          <p14:tracePt t="13141" x="2519363" y="3198813"/>
          <p14:tracePt t="13146" x="2503488" y="3198813"/>
          <p14:tracePt t="13162" x="2439988" y="3198813"/>
          <p14:tracePt t="13180" x="2392363" y="3198813"/>
          <p14:tracePt t="13209" x="2376488" y="3198813"/>
          <p14:tracePt t="13213" x="2360613" y="3198813"/>
          <p14:tracePt t="13229" x="2312988" y="3198813"/>
          <p14:tracePt t="13230" x="2297113" y="3198813"/>
          <p14:tracePt t="13246" x="2251075" y="3198813"/>
          <p14:tracePt t="13263" x="2108200" y="3198813"/>
          <p14:tracePt t="13279" x="1965325" y="3198813"/>
          <p14:tracePt t="13296" x="1790700" y="3167063"/>
          <p14:tracePt t="13312" x="1743075" y="3167063"/>
          <p14:tracePt t="13329" x="1727200" y="3167063"/>
          <p14:tracePt t="13347" x="1695450" y="3167063"/>
          <p14:tracePt t="13363" x="1600200" y="3167063"/>
          <p14:tracePt t="13379" x="1504950" y="3167063"/>
          <p14:tracePt t="13380" x="1457325" y="3167063"/>
          <p14:tracePt t="13396" x="1284288" y="3167063"/>
          <p14:tracePt t="13412" x="1220788" y="3167063"/>
          <p14:tracePt t="13429" x="1173163" y="3167063"/>
          <p14:tracePt t="13451" x="1157288" y="3167063"/>
          <p14:tracePt t="13462" x="1141413" y="3167063"/>
          <p14:tracePt t="13487" x="1125538" y="3167063"/>
          <p14:tracePt t="13496" x="1109663" y="3167063"/>
          <p14:tracePt t="13512" x="1062038" y="3151188"/>
          <p14:tracePt t="15481" x="1046163" y="3151188"/>
          <p14:tracePt t="15487" x="1046163" y="3167063"/>
          <p14:tracePt t="15494" x="1062038" y="3182938"/>
          <p14:tracePt t="15510" x="1157288" y="3246438"/>
          <p14:tracePt t="15528" x="1204913" y="3278188"/>
          <p14:tracePt t="15528" x="1220788" y="3294063"/>
          <p14:tracePt t="15544" x="1300163" y="3357563"/>
          <p14:tracePt t="15561" x="1363663" y="3389313"/>
          <p14:tracePt t="15578" x="1473200" y="3421063"/>
          <p14:tracePt t="15595" x="1600200" y="3436938"/>
          <p14:tracePt t="15610" x="1758950" y="3468688"/>
          <p14:tracePt t="15611" x="1838325" y="3484563"/>
          <p14:tracePt t="15627" x="2139950" y="3516313"/>
          <p14:tracePt t="15628" x="2171700" y="3516313"/>
          <p14:tracePt t="15644" x="2328863" y="3532188"/>
          <p14:tracePt t="15661" x="2424113" y="3548063"/>
          <p14:tracePt t="15678" x="2535238" y="3563938"/>
          <p14:tracePt t="15678" x="2582863" y="3579813"/>
          <p14:tracePt t="15695" x="2693988" y="3595688"/>
          <p14:tracePt t="15711" x="2836863" y="3627438"/>
          <p14:tracePt t="15727" x="2932113" y="3643313"/>
          <p14:tracePt t="15728" x="2979738" y="3659188"/>
          <p14:tracePt t="15745" x="3059113" y="3675063"/>
          <p14:tracePt t="15762" x="3138488" y="3706813"/>
          <p14:tracePt t="15777" x="3200400" y="3722688"/>
          <p14:tracePt t="15778" x="3216275" y="3722688"/>
          <p14:tracePt t="15793" x="3327400" y="3738563"/>
          <p14:tracePt t="15811" x="3454400" y="3738563"/>
          <p14:tracePt t="15827" x="3549650" y="3738563"/>
          <p14:tracePt t="15844" x="3597275" y="3738563"/>
          <p14:tracePt t="15860" x="3629025" y="3738563"/>
          <p14:tracePt t="15877" x="3660775" y="3738563"/>
          <p14:tracePt t="15893" x="3692525" y="3738563"/>
          <p14:tracePt t="15894" x="3708400" y="3738563"/>
          <p14:tracePt t="15911" x="3740150" y="3722688"/>
          <p14:tracePt t="15927" x="3756025" y="3706813"/>
          <p14:tracePt t="15927" x="3771900" y="3706813"/>
          <p14:tracePt t="15944" x="3787775" y="3690938"/>
          <p14:tracePt t="15967" x="3803650" y="3675063"/>
          <p14:tracePt t="15979" x="3819525" y="3659188"/>
          <p14:tracePt t="16048" x="3819525" y="3643313"/>
          <p14:tracePt t="16054" x="3819525" y="3627438"/>
          <p14:tracePt t="16063" x="3803650" y="3627438"/>
          <p14:tracePt t="16077" x="3787775" y="3611563"/>
          <p14:tracePt t="16094" x="3771900" y="3579813"/>
          <p14:tracePt t="16110" x="3756025" y="3532188"/>
          <p14:tracePt t="16127" x="3724275" y="3516313"/>
          <p14:tracePt t="16144" x="3692525" y="3484563"/>
          <p14:tracePt t="16160" x="3660775" y="3452813"/>
          <p14:tracePt t="16177" x="3644900" y="3436938"/>
          <p14:tracePt t="16194" x="3629025" y="3421063"/>
          <p14:tracePt t="16210" x="3629025" y="3389313"/>
          <p14:tracePt t="16227" x="3629025" y="3357563"/>
          <p14:tracePt t="16245" x="3597275" y="3325813"/>
          <p14:tracePt t="16261" x="3581400" y="3294063"/>
          <p14:tracePt t="16277" x="3517900" y="3246438"/>
          <p14:tracePt t="16293" x="3470275" y="3230563"/>
          <p14:tracePt t="16310" x="3422650" y="3214688"/>
          <p14:tracePt t="16327" x="3390900" y="3182938"/>
          <p14:tracePt t="16371" x="3375025" y="3182938"/>
          <p14:tracePt t="16387" x="3359150" y="3182938"/>
          <p14:tracePt t="16393" x="3343275" y="3182938"/>
          <p14:tracePt t="16410" x="3311525" y="3182938"/>
          <p14:tracePt t="16426" x="3295650" y="3182938"/>
          <p14:tracePt t="16443" x="3263900" y="3182938"/>
          <p14:tracePt t="16460" x="3200400" y="3214688"/>
          <p14:tracePt t="16476" x="3138488" y="3230563"/>
          <p14:tracePt t="16493" x="3106738" y="3246438"/>
          <p14:tracePt t="16534" x="3106738" y="3262313"/>
          <p14:tracePt t="16541" x="3122613" y="3278188"/>
          <p14:tracePt t="16553" x="3138488" y="3278188"/>
          <p14:tracePt t="16560" x="3170238" y="3278188"/>
          <p14:tracePt t="16577" x="3248025" y="3278188"/>
          <p14:tracePt t="16593" x="3343275" y="3262313"/>
          <p14:tracePt t="16594" x="3359150" y="3246438"/>
          <p14:tracePt t="16609" x="3470275" y="3214688"/>
          <p14:tracePt t="16610" x="3517900" y="3214688"/>
          <p14:tracePt t="16626" x="3565525" y="3198813"/>
          <p14:tracePt t="16643" x="3629025" y="3198813"/>
          <p14:tracePt t="16659" x="3644900" y="3198813"/>
          <p14:tracePt t="16697" x="3660775" y="3182938"/>
          <p14:tracePt t="16710" x="3660775" y="3167063"/>
          <p14:tracePt t="16714" x="3660775" y="3151188"/>
          <p14:tracePt t="16726" x="3660775" y="3135313"/>
          <p14:tracePt t="16743" x="3660775" y="3103563"/>
          <p14:tracePt t="16744" x="3629025" y="3103563"/>
          <p14:tracePt t="16760" x="3613150" y="3073400"/>
          <p14:tracePt t="16776" x="3533775" y="3025775"/>
          <p14:tracePt t="16793" x="3517900" y="3009900"/>
          <p14:tracePt t="16810" x="3502025" y="2994025"/>
          <p14:tracePt t="16871" x="3486150" y="2994025"/>
          <p14:tracePt t="16876" x="3470275" y="2994025"/>
          <p14:tracePt t="16882" x="3454400" y="2994025"/>
          <p14:tracePt t="16893" x="3438525" y="2994025"/>
          <p14:tracePt t="16895" x="3422650" y="2994025"/>
          <p14:tracePt t="16909" x="3406775" y="2994025"/>
          <p14:tracePt t="16966" x="3390900" y="2994025"/>
          <p14:tracePt t="16981" x="3390900" y="3009900"/>
          <p14:tracePt t="16988" x="3375025" y="3025775"/>
          <p14:tracePt t="17005" x="3375025" y="3041650"/>
          <p14:tracePt t="17026" x="3375025" y="3057525"/>
          <p14:tracePt t="17037" x="3375025" y="3073400"/>
          <p14:tracePt t="17116" x="3390900" y="3073400"/>
          <p14:tracePt t="17123" x="3406775" y="3073400"/>
          <p14:tracePt t="17130" x="3422650" y="3073400"/>
          <p14:tracePt t="17143" x="3438525" y="3073400"/>
          <p14:tracePt t="17160" x="3454400" y="3073400"/>
          <p14:tracePt t="17176" x="3470275" y="3073400"/>
          <p14:tracePt t="17193" x="3486150" y="3073400"/>
          <p14:tracePt t="17498" x="3470275" y="3073400"/>
          <p14:tracePt t="17502" x="3454400" y="3073400"/>
          <p14:tracePt t="17515" x="3438525" y="3073400"/>
          <p14:tracePt t="17526" x="3422650" y="3073400"/>
          <p14:tracePt t="17542" x="3422650" y="3087688"/>
          <p14:tracePt t="17559" x="3390900" y="3119438"/>
          <p14:tracePt t="17576" x="3375025" y="3135313"/>
          <p14:tracePt t="17592" x="3359150" y="3151188"/>
          <p14:tracePt t="17609" x="3327400" y="3167063"/>
          <p14:tracePt t="17625" x="3327400" y="3182938"/>
          <p14:tracePt t="17659" x="3327400" y="3198813"/>
          <p14:tracePt t="17662" x="3327400" y="3214688"/>
          <p14:tracePt t="17676" x="3327400" y="3230563"/>
          <p14:tracePt t="17692" x="3327400" y="3246438"/>
          <p14:tracePt t="17794" x="3327400" y="3262313"/>
          <p14:tracePt t="17842" x="3343275" y="3278188"/>
          <p14:tracePt t="18266" x="3359150" y="3278188"/>
          <p14:tracePt t="18293" x="3375025" y="3278188"/>
          <p14:tracePt t="18303" x="3390900" y="3278188"/>
          <p14:tracePt t="18319" x="3406775" y="3278188"/>
          <p14:tracePt t="18335" x="3422650" y="3278188"/>
          <p14:tracePt t="18351" x="3438525" y="3262313"/>
          <p14:tracePt t="18407" x="3454400" y="3246438"/>
          <p14:tracePt t="18423" x="3470275" y="3246438"/>
          <p14:tracePt t="18431" x="3486150" y="3230563"/>
          <p14:tracePt t="18498" x="3502025" y="3214688"/>
          <p14:tracePt t="18521" x="3517900" y="3214688"/>
          <p14:tracePt t="18529" x="3533775" y="3198813"/>
          <p14:tracePt t="18542" x="3549650" y="3182938"/>
          <p14:tracePt t="18626" x="3565525" y="3182938"/>
          <p14:tracePt t="21520" x="3581400" y="3167063"/>
          <p14:tracePt t="21525" x="3629025" y="3119438"/>
          <p14:tracePt t="21539" x="3676650" y="3041650"/>
          <p14:tracePt t="21556" x="3771900" y="2787650"/>
          <p14:tracePt t="21572" x="3978275" y="2328863"/>
          <p14:tracePt t="21589" x="4135438" y="1631950"/>
          <p14:tracePt t="21605" x="4373563" y="760413"/>
          <p14:tracePt t="21606" x="4421188" y="5222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8BE13-47A3-1E0F-BABC-286DE0DC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Stringhe con allineamento a costo massimo: Caso n = m+2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577" y="1340427"/>
                <a:ext cx="8323726" cy="4831773"/>
              </a:xfrm>
            </p:spPr>
            <p:txBody>
              <a:bodyPr>
                <a:noAutofit/>
              </a:bodyPr>
              <a:lstStyle/>
              <a:p>
                <a:r>
                  <a:rPr lang="it-IT" sz="1600" dirty="0"/>
                  <a:t>X: GTAC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it-IT" sz="1600" dirty="0"/>
              </a:p>
              <a:p>
                <a:r>
                  <a:rPr lang="it-IT" sz="1600" dirty="0"/>
                  <a:t>Y: TACG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it-IT" sz="1600" b="0" dirty="0"/>
              </a:p>
              <a:p>
                <a:r>
                  <a:rPr lang="it-IT" sz="1600" dirty="0">
                    <a:solidFill>
                      <a:srgbClr val="00B050"/>
                    </a:solidFill>
                  </a:rPr>
                  <a:t># = Gap</a:t>
                </a:r>
              </a:p>
              <a:p>
                <a:r>
                  <a:rPr lang="it-IT" sz="1600" dirty="0">
                    <a:solidFill>
                      <a:srgbClr val="0070C0"/>
                    </a:solidFill>
                  </a:rPr>
                  <a:t>M = Mismatch</a:t>
                </a:r>
              </a:p>
              <a:p>
                <a:r>
                  <a:rPr lang="it-IT" sz="1600" dirty="0">
                    <a:solidFill>
                      <a:srgbClr val="FF0000"/>
                    </a:solidFill>
                  </a:rPr>
                  <a:t>&amp; = MATCH !!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77" y="1340427"/>
                <a:ext cx="8323726" cy="4831773"/>
              </a:xfrm>
              <a:blipFill>
                <a:blip r:embed="rId5"/>
                <a:stretch>
                  <a:fillRect l="-440" t="-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9B015528-F1D5-0E11-4B90-18DB937D7B58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Segnaposto contenuto 13">
            <a:extLst>
              <a:ext uri="{FF2B5EF4-FFF2-40B4-BE49-F238E27FC236}">
                <a16:creationId xmlns:a16="http://schemas.microsoft.com/office/drawing/2014/main" id="{66F894E6-3FE8-8BFE-F406-BD99CFA86E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940576"/>
              </p:ext>
            </p:extLst>
          </p:nvPr>
        </p:nvGraphicFramePr>
        <p:xfrm>
          <a:off x="2112260" y="1822175"/>
          <a:ext cx="5291082" cy="2660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898">
                  <a:extLst>
                    <a:ext uri="{9D8B030D-6E8A-4147-A177-3AD203B41FA5}">
                      <a16:colId xmlns:a16="http://schemas.microsoft.com/office/drawing/2014/main" val="3352875011"/>
                    </a:ext>
                  </a:extLst>
                </a:gridCol>
                <a:gridCol w="587898">
                  <a:extLst>
                    <a:ext uri="{9D8B030D-6E8A-4147-A177-3AD203B41FA5}">
                      <a16:colId xmlns:a16="http://schemas.microsoft.com/office/drawing/2014/main" val="3516065801"/>
                    </a:ext>
                  </a:extLst>
                </a:gridCol>
                <a:gridCol w="587898">
                  <a:extLst>
                    <a:ext uri="{9D8B030D-6E8A-4147-A177-3AD203B41FA5}">
                      <a16:colId xmlns:a16="http://schemas.microsoft.com/office/drawing/2014/main" val="3083561835"/>
                    </a:ext>
                  </a:extLst>
                </a:gridCol>
                <a:gridCol w="587898">
                  <a:extLst>
                    <a:ext uri="{9D8B030D-6E8A-4147-A177-3AD203B41FA5}">
                      <a16:colId xmlns:a16="http://schemas.microsoft.com/office/drawing/2014/main" val="4224101384"/>
                    </a:ext>
                  </a:extLst>
                </a:gridCol>
                <a:gridCol w="587898">
                  <a:extLst>
                    <a:ext uri="{9D8B030D-6E8A-4147-A177-3AD203B41FA5}">
                      <a16:colId xmlns:a16="http://schemas.microsoft.com/office/drawing/2014/main" val="3837698189"/>
                    </a:ext>
                  </a:extLst>
                </a:gridCol>
                <a:gridCol w="587898">
                  <a:extLst>
                    <a:ext uri="{9D8B030D-6E8A-4147-A177-3AD203B41FA5}">
                      <a16:colId xmlns:a16="http://schemas.microsoft.com/office/drawing/2014/main" val="3687742557"/>
                    </a:ext>
                  </a:extLst>
                </a:gridCol>
                <a:gridCol w="587898">
                  <a:extLst>
                    <a:ext uri="{9D8B030D-6E8A-4147-A177-3AD203B41FA5}">
                      <a16:colId xmlns:a16="http://schemas.microsoft.com/office/drawing/2014/main" val="678798696"/>
                    </a:ext>
                  </a:extLst>
                </a:gridCol>
                <a:gridCol w="587898">
                  <a:extLst>
                    <a:ext uri="{9D8B030D-6E8A-4147-A177-3AD203B41FA5}">
                      <a16:colId xmlns:a16="http://schemas.microsoft.com/office/drawing/2014/main" val="624675952"/>
                    </a:ext>
                  </a:extLst>
                </a:gridCol>
                <a:gridCol w="587898">
                  <a:extLst>
                    <a:ext uri="{9D8B030D-6E8A-4147-A177-3AD203B41FA5}">
                      <a16:colId xmlns:a16="http://schemas.microsoft.com/office/drawing/2014/main" val="4266385570"/>
                    </a:ext>
                  </a:extLst>
                </a:gridCol>
              </a:tblGrid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705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12972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02030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7326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7060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61825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8260026"/>
                  </a:ext>
                </a:extLst>
              </a:tr>
            </a:tbl>
          </a:graphicData>
        </a:graphic>
      </p:graphicFrame>
      <p:sp>
        <p:nvSpPr>
          <p:cNvPr id="7" name="Parentesi quadra chiusa 6">
            <a:extLst>
              <a:ext uri="{FF2B5EF4-FFF2-40B4-BE49-F238E27FC236}">
                <a16:creationId xmlns:a16="http://schemas.microsoft.com/office/drawing/2014/main" id="{6D7135BE-F281-32E7-38BD-9F9EADC1CCBC}"/>
              </a:ext>
            </a:extLst>
          </p:cNvPr>
          <p:cNvSpPr/>
          <p:nvPr/>
        </p:nvSpPr>
        <p:spPr>
          <a:xfrm>
            <a:off x="7276543" y="221714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DD7C7AE-1C00-32B7-97B3-1F0F12C9D33B}"/>
                  </a:ext>
                </a:extLst>
              </p:cNvPr>
              <p:cNvSpPr txBox="1"/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DD7C7AE-1C00-32B7-97B3-1F0F12C9D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entesi quadra chiusa 8">
            <a:extLst>
              <a:ext uri="{FF2B5EF4-FFF2-40B4-BE49-F238E27FC236}">
                <a16:creationId xmlns:a16="http://schemas.microsoft.com/office/drawing/2014/main" id="{599DB2ED-B95D-9DBA-3D80-E1A696405143}"/>
              </a:ext>
            </a:extLst>
          </p:cNvPr>
          <p:cNvSpPr/>
          <p:nvPr/>
        </p:nvSpPr>
        <p:spPr>
          <a:xfrm flipH="1">
            <a:off x="2607560" y="2217145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88FE84BB-D90F-B882-78D1-13B54103A66A}"/>
              </a:ext>
            </a:extLst>
          </p:cNvPr>
          <p:cNvSpPr/>
          <p:nvPr/>
        </p:nvSpPr>
        <p:spPr>
          <a:xfrm rot="16200000">
            <a:off x="4944842" y="2377091"/>
            <a:ext cx="250452" cy="4925017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50E534-ED3E-81D5-E35D-E7B982EDB4F8}"/>
                  </a:ext>
                </a:extLst>
              </p:cNvPr>
              <p:cNvSpPr txBox="1"/>
              <p:nvPr/>
            </p:nvSpPr>
            <p:spPr>
              <a:xfrm>
                <a:off x="3825626" y="5060588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50E534-ED3E-81D5-E35D-E7B982E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626" y="5060588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A2A7A5CF-7E78-7F4A-3D53-176DBF386545}"/>
              </a:ext>
            </a:extLst>
          </p:cNvPr>
          <p:cNvSpPr/>
          <p:nvPr/>
        </p:nvSpPr>
        <p:spPr>
          <a:xfrm rot="10800000">
            <a:off x="7695675" y="2217144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595EEF-DE19-F057-EF87-D2E79DC33A47}"/>
                  </a:ext>
                </a:extLst>
              </p:cNvPr>
              <p:cNvSpPr txBox="1"/>
              <p:nvPr/>
            </p:nvSpPr>
            <p:spPr>
              <a:xfrm rot="16200000">
                <a:off x="7099539" y="316544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595EEF-DE19-F057-EF87-D2E79DC3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099539" y="3165444"/>
                <a:ext cx="2479614" cy="369332"/>
              </a:xfrm>
              <a:prstGeom prst="rect">
                <a:avLst/>
              </a:prstGeom>
              <a:blipFill>
                <a:blip r:embed="rId8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2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88"/>
    </mc:Choice>
    <mc:Fallback xmlns="">
      <p:transition spd="slow" advTm="2248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8BE13-47A3-1E0F-BABC-286DE0DC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Stringhe con allineamento a costo massimo: Caso n = m+3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577" y="1340427"/>
                <a:ext cx="8323726" cy="4831773"/>
              </a:xfrm>
            </p:spPr>
            <p:txBody>
              <a:bodyPr>
                <a:noAutofit/>
              </a:bodyPr>
              <a:lstStyle/>
              <a:p>
                <a:r>
                  <a:rPr lang="it-IT" sz="1600" dirty="0"/>
                  <a:t>X: GTAC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it-IT" sz="1600" dirty="0"/>
              </a:p>
              <a:p>
                <a:r>
                  <a:rPr lang="it-IT" sz="1600" dirty="0"/>
                  <a:t>Y: TACG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it-IT" sz="1600" b="0" dirty="0"/>
              </a:p>
              <a:p>
                <a:r>
                  <a:rPr lang="it-IT" sz="1600" dirty="0">
                    <a:solidFill>
                      <a:srgbClr val="00B050"/>
                    </a:solidFill>
                  </a:rPr>
                  <a:t># = Gap</a:t>
                </a:r>
              </a:p>
              <a:p>
                <a:r>
                  <a:rPr lang="it-IT" sz="1600" dirty="0">
                    <a:solidFill>
                      <a:srgbClr val="0070C0"/>
                    </a:solidFill>
                  </a:rPr>
                  <a:t>M = Mismatch</a:t>
                </a:r>
              </a:p>
              <a:p>
                <a:r>
                  <a:rPr lang="it-IT" sz="1600" dirty="0">
                    <a:solidFill>
                      <a:srgbClr val="FF0000"/>
                    </a:solidFill>
                  </a:rPr>
                  <a:t>&amp; = MATCH !!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3435E1-D7D3-3FEE-D1EB-86376A5E6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77" y="1340427"/>
                <a:ext cx="8323726" cy="4831773"/>
              </a:xfrm>
              <a:blipFill>
                <a:blip r:embed="rId5"/>
                <a:stretch>
                  <a:fillRect l="-440" t="-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9B015528-F1D5-0E11-4B90-18DB937D7B58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quadra chiusa 6">
            <a:extLst>
              <a:ext uri="{FF2B5EF4-FFF2-40B4-BE49-F238E27FC236}">
                <a16:creationId xmlns:a16="http://schemas.microsoft.com/office/drawing/2014/main" id="{6D7135BE-F281-32E7-38BD-9F9EADC1CCBC}"/>
              </a:ext>
            </a:extLst>
          </p:cNvPr>
          <p:cNvSpPr/>
          <p:nvPr/>
        </p:nvSpPr>
        <p:spPr>
          <a:xfrm>
            <a:off x="7879219" y="221714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DD7C7AE-1C00-32B7-97B3-1F0F12C9D33B}"/>
                  </a:ext>
                </a:extLst>
              </p:cNvPr>
              <p:cNvSpPr txBox="1"/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DD7C7AE-1C00-32B7-97B3-1F0F12C9D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entesi quadra chiusa 8">
            <a:extLst>
              <a:ext uri="{FF2B5EF4-FFF2-40B4-BE49-F238E27FC236}">
                <a16:creationId xmlns:a16="http://schemas.microsoft.com/office/drawing/2014/main" id="{599DB2ED-B95D-9DBA-3D80-E1A696405143}"/>
              </a:ext>
            </a:extLst>
          </p:cNvPr>
          <p:cNvSpPr/>
          <p:nvPr/>
        </p:nvSpPr>
        <p:spPr>
          <a:xfrm flipH="1">
            <a:off x="2607560" y="2217145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88FE84BB-D90F-B882-78D1-13B54103A66A}"/>
              </a:ext>
            </a:extLst>
          </p:cNvPr>
          <p:cNvSpPr/>
          <p:nvPr/>
        </p:nvSpPr>
        <p:spPr>
          <a:xfrm rot="16200000">
            <a:off x="5186740" y="2135193"/>
            <a:ext cx="369332" cy="5527693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50E534-ED3E-81D5-E35D-E7B982EDB4F8}"/>
                  </a:ext>
                </a:extLst>
              </p:cNvPr>
              <p:cNvSpPr txBox="1"/>
              <p:nvPr/>
            </p:nvSpPr>
            <p:spPr>
              <a:xfrm>
                <a:off x="4137353" y="513033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650E534-ED3E-81D5-E35D-E7B982E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353" y="5130334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A2A7A5CF-7E78-7F4A-3D53-176DBF386545}"/>
              </a:ext>
            </a:extLst>
          </p:cNvPr>
          <p:cNvSpPr/>
          <p:nvPr/>
        </p:nvSpPr>
        <p:spPr>
          <a:xfrm rot="10800000">
            <a:off x="8298351" y="2217144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595EEF-DE19-F057-EF87-D2E79DC33A47}"/>
                  </a:ext>
                </a:extLst>
              </p:cNvPr>
              <p:cNvSpPr txBox="1"/>
              <p:nvPr/>
            </p:nvSpPr>
            <p:spPr>
              <a:xfrm rot="16200000">
                <a:off x="7702215" y="316544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595EEF-DE19-F057-EF87-D2E79DC3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02215" y="3165444"/>
                <a:ext cx="2479614" cy="369332"/>
              </a:xfrm>
              <a:prstGeom prst="rect">
                <a:avLst/>
              </a:prstGeom>
              <a:blipFill>
                <a:blip r:embed="rId8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4A53AE98-6291-7816-3EAD-6917E9204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618097"/>
              </p:ext>
            </p:extLst>
          </p:nvPr>
        </p:nvGraphicFramePr>
        <p:xfrm>
          <a:off x="2112256" y="1818410"/>
          <a:ext cx="5941040" cy="26646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104">
                  <a:extLst>
                    <a:ext uri="{9D8B030D-6E8A-4147-A177-3AD203B41FA5}">
                      <a16:colId xmlns:a16="http://schemas.microsoft.com/office/drawing/2014/main" val="397758809"/>
                    </a:ext>
                  </a:extLst>
                </a:gridCol>
                <a:gridCol w="594104">
                  <a:extLst>
                    <a:ext uri="{9D8B030D-6E8A-4147-A177-3AD203B41FA5}">
                      <a16:colId xmlns:a16="http://schemas.microsoft.com/office/drawing/2014/main" val="2606955900"/>
                    </a:ext>
                  </a:extLst>
                </a:gridCol>
                <a:gridCol w="594104">
                  <a:extLst>
                    <a:ext uri="{9D8B030D-6E8A-4147-A177-3AD203B41FA5}">
                      <a16:colId xmlns:a16="http://schemas.microsoft.com/office/drawing/2014/main" val="3591974784"/>
                    </a:ext>
                  </a:extLst>
                </a:gridCol>
                <a:gridCol w="594104">
                  <a:extLst>
                    <a:ext uri="{9D8B030D-6E8A-4147-A177-3AD203B41FA5}">
                      <a16:colId xmlns:a16="http://schemas.microsoft.com/office/drawing/2014/main" val="3391574222"/>
                    </a:ext>
                  </a:extLst>
                </a:gridCol>
                <a:gridCol w="594104">
                  <a:extLst>
                    <a:ext uri="{9D8B030D-6E8A-4147-A177-3AD203B41FA5}">
                      <a16:colId xmlns:a16="http://schemas.microsoft.com/office/drawing/2014/main" val="7246197"/>
                    </a:ext>
                  </a:extLst>
                </a:gridCol>
                <a:gridCol w="594104">
                  <a:extLst>
                    <a:ext uri="{9D8B030D-6E8A-4147-A177-3AD203B41FA5}">
                      <a16:colId xmlns:a16="http://schemas.microsoft.com/office/drawing/2014/main" val="268348536"/>
                    </a:ext>
                  </a:extLst>
                </a:gridCol>
                <a:gridCol w="594104">
                  <a:extLst>
                    <a:ext uri="{9D8B030D-6E8A-4147-A177-3AD203B41FA5}">
                      <a16:colId xmlns:a16="http://schemas.microsoft.com/office/drawing/2014/main" val="820455646"/>
                    </a:ext>
                  </a:extLst>
                </a:gridCol>
                <a:gridCol w="594104">
                  <a:extLst>
                    <a:ext uri="{9D8B030D-6E8A-4147-A177-3AD203B41FA5}">
                      <a16:colId xmlns:a16="http://schemas.microsoft.com/office/drawing/2014/main" val="3624604475"/>
                    </a:ext>
                  </a:extLst>
                </a:gridCol>
                <a:gridCol w="594104">
                  <a:extLst>
                    <a:ext uri="{9D8B030D-6E8A-4147-A177-3AD203B41FA5}">
                      <a16:colId xmlns:a16="http://schemas.microsoft.com/office/drawing/2014/main" val="743306787"/>
                    </a:ext>
                  </a:extLst>
                </a:gridCol>
                <a:gridCol w="594104">
                  <a:extLst>
                    <a:ext uri="{9D8B030D-6E8A-4147-A177-3AD203B41FA5}">
                      <a16:colId xmlns:a16="http://schemas.microsoft.com/office/drawing/2014/main" val="644756828"/>
                    </a:ext>
                  </a:extLst>
                </a:gridCol>
              </a:tblGrid>
              <a:tr h="380667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415221"/>
                  </a:ext>
                </a:extLst>
              </a:tr>
              <a:tr h="38066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131236"/>
                  </a:ext>
                </a:extLst>
              </a:tr>
              <a:tr h="38066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&amp;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565002"/>
                  </a:ext>
                </a:extLst>
              </a:tr>
              <a:tr h="38066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645247"/>
                  </a:ext>
                </a:extLst>
              </a:tr>
              <a:tr h="38066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55545"/>
                  </a:ext>
                </a:extLst>
              </a:tr>
              <a:tr h="38066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994838"/>
                  </a:ext>
                </a:extLst>
              </a:tr>
              <a:tr h="380667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&amp;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70C0"/>
                          </a:solidFill>
                        </a:rPr>
                        <a:t>M</a:t>
                      </a:r>
                      <a:endParaRPr lang="it-IT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rgbClr val="00B050"/>
                          </a:solidFill>
                        </a:rPr>
                        <a:t>#</a:t>
                      </a:r>
                      <a:endParaRPr lang="it-IT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3260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76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03"/>
    </mc:Choice>
    <mc:Fallback xmlns="">
      <p:transition spd="slow" advTm="23403"/>
    </mc:Fallback>
  </mc:AlternateContent>
  <p:extLst>
    <p:ext uri="{3A86A75C-4F4B-4683-9AE1-C65F6400EC91}">
      <p14:laserTraceLst xmlns:p14="http://schemas.microsoft.com/office/powerpoint/2010/main">
        <p14:tracePtLst>
          <p14:tracePt t="8002" x="3079750" y="6273800"/>
          <p14:tracePt t="8129" x="2360613" y="6415088"/>
          <p14:tracePt t="8161" x="3724275" y="5132388"/>
          <p14:tracePt t="8177" x="4167188" y="4576763"/>
          <p14:tracePt t="8178" x="4246563" y="4435475"/>
          <p14:tracePt t="8195" x="4532313" y="3959225"/>
          <p14:tracePt t="8210" x="4643438" y="3770313"/>
          <p14:tracePt t="8210" x="4659313" y="3722688"/>
          <p14:tracePt t="8227" x="4691063" y="3627438"/>
          <p14:tracePt t="8227" x="4706938" y="3595688"/>
          <p14:tracePt t="8243" x="4738688" y="3516313"/>
          <p14:tracePt t="8260" x="4738688" y="3500438"/>
          <p14:tracePt t="8278" x="4754563" y="3484563"/>
          <p14:tracePt t="8310" x="4786313" y="3452813"/>
          <p14:tracePt t="8326" x="4833938" y="3421063"/>
          <p14:tracePt t="8327" x="4849813" y="3421063"/>
          <p14:tracePt t="8344" x="4929188" y="3389313"/>
          <p14:tracePt t="8361" x="4945063" y="3389313"/>
          <p14:tracePt t="8377" x="4960938" y="3373438"/>
          <p14:tracePt t="8394" x="4976813" y="3325813"/>
          <p14:tracePt t="8410" x="5054600" y="3230563"/>
          <p14:tracePt t="8412" x="5102225" y="3182938"/>
          <p14:tracePt t="8428" x="5197475" y="3073400"/>
          <p14:tracePt t="8445" x="5260975" y="2962275"/>
          <p14:tracePt t="8460" x="5276850" y="2914650"/>
          <p14:tracePt t="8592" x="5276850" y="2898775"/>
          <p14:tracePt t="8598" x="5292725" y="2882900"/>
          <p14:tracePt t="8610" x="5308600" y="2851150"/>
          <p14:tracePt t="8627" x="5324475" y="2819400"/>
          <p14:tracePt t="8644" x="5340350" y="2803525"/>
          <p14:tracePt t="8679" x="5356225" y="2803525"/>
          <p14:tracePt t="8686" x="5372100" y="2803525"/>
          <p14:tracePt t="8693" x="5387975" y="2803525"/>
          <p14:tracePt t="8710" x="5387975" y="2835275"/>
          <p14:tracePt t="8727" x="5387975" y="2867025"/>
          <p14:tracePt t="8727" x="5387975" y="2882900"/>
          <p14:tracePt t="8806" x="5387975" y="2867025"/>
          <p14:tracePt t="8812" x="5387975" y="2851150"/>
          <p14:tracePt t="8828" x="5387975" y="2835275"/>
          <p14:tracePt t="8967" x="5403850" y="2819400"/>
          <p14:tracePt t="8971" x="5419725" y="2803525"/>
          <p14:tracePt t="8977" x="5435600" y="2787650"/>
          <p14:tracePt t="8978" x="5451475" y="2771775"/>
          <p14:tracePt t="8994" x="5483225" y="2724150"/>
          <p14:tracePt t="9010" x="5499100" y="2708275"/>
          <p14:tracePt t="9027" x="5499100" y="2692400"/>
          <p14:tracePt t="9043" x="5499100" y="2676525"/>
          <p14:tracePt t="9060" x="5451475" y="2660650"/>
          <p14:tracePt t="9077" x="5419725" y="2660650"/>
          <p14:tracePt t="9093" x="5387975" y="2676525"/>
          <p14:tracePt t="9110" x="5372100" y="2692400"/>
          <p14:tracePt t="9127" x="5372100" y="2708275"/>
          <p14:tracePt t="9193" x="5356225" y="2708275"/>
          <p14:tracePt t="9321" x="5372100" y="2708275"/>
          <p14:tracePt t="9326" x="5387975" y="2724150"/>
          <p14:tracePt t="9332" x="5403850" y="2740025"/>
          <p14:tracePt t="9343" x="5403850" y="2755900"/>
          <p14:tracePt t="9344" x="5403850" y="2771775"/>
          <p14:tracePt t="9360" x="5372100" y="2819400"/>
          <p14:tracePt t="9376" x="5340350" y="2835275"/>
          <p14:tracePt t="9393" x="5324475" y="2851150"/>
          <p14:tracePt t="9523" x="5340350" y="2851150"/>
          <p14:tracePt t="9527" x="5356225" y="2851150"/>
          <p14:tracePt t="9530" x="5372100" y="2835275"/>
          <p14:tracePt t="9562" x="5403850" y="2819400"/>
          <p14:tracePt t="9577" x="5435600" y="2819400"/>
          <p14:tracePt t="9665" x="5419725" y="2819400"/>
          <p14:tracePt t="9672" x="5403850" y="2819400"/>
          <p14:tracePt t="9676" x="5387975" y="2819400"/>
          <p14:tracePt t="9693" x="5356225" y="2835275"/>
          <p14:tracePt t="9709" x="5340350" y="2835275"/>
          <p14:tracePt t="9798" x="5356225" y="2835275"/>
          <p14:tracePt t="9803" x="5372100" y="2835275"/>
          <p14:tracePt t="9809" x="5403850" y="2835275"/>
          <p14:tracePt t="9827" x="5499100" y="2803525"/>
          <p14:tracePt t="9842" x="5530850" y="2803525"/>
          <p14:tracePt t="9886" x="5514975" y="2803525"/>
          <p14:tracePt t="9890" x="5499100" y="2803525"/>
          <p14:tracePt t="9894" x="5467350" y="2819400"/>
          <p14:tracePt t="9910" x="5435600" y="2835275"/>
          <p14:tracePt t="9910" x="5419725" y="2851150"/>
          <p14:tracePt t="9926" x="5403850" y="2867025"/>
          <p14:tracePt t="10017" x="5387975" y="2867025"/>
          <p14:tracePt t="10028" x="5387975" y="2851150"/>
          <p14:tracePt t="10040" x="5387975" y="2835275"/>
          <p14:tracePt t="10052" x="5387975" y="2819400"/>
          <p14:tracePt t="10060" x="5387975" y="2803525"/>
          <p14:tracePt t="10076" x="5387975" y="2771775"/>
          <p14:tracePt t="10119" x="5387975" y="2755900"/>
          <p14:tracePt t="10132" x="5403850" y="2755900"/>
          <p14:tracePt t="10154" x="5419725" y="2755900"/>
          <p14:tracePt t="10162" x="5435600" y="2755900"/>
          <p14:tracePt t="10165" x="5451475" y="2755900"/>
          <p14:tracePt t="10175" x="5467350" y="2755900"/>
          <p14:tracePt t="10192" x="5499100" y="2787650"/>
          <p14:tracePt t="10209" x="5499100" y="2819400"/>
          <p14:tracePt t="10226" x="5483225" y="2851150"/>
          <p14:tracePt t="10250" x="5467350" y="2851150"/>
          <p14:tracePt t="10258" x="5451475" y="2851150"/>
          <p14:tracePt t="10275" x="5387975" y="2851150"/>
          <p14:tracePt t="10292" x="5308600" y="2803525"/>
          <p14:tracePt t="10309" x="5292725" y="2771775"/>
          <p14:tracePt t="10325" x="5292725" y="2740025"/>
          <p14:tracePt t="10344" x="5292725" y="2724150"/>
          <p14:tracePt t="10358" x="5292725" y="2708275"/>
          <p14:tracePt t="10360" x="5324475" y="2708275"/>
          <p14:tracePt t="10376" x="5387975" y="2708275"/>
          <p14:tracePt t="10392" x="5451475" y="2740025"/>
          <p14:tracePt t="10408" x="5499100" y="2787650"/>
          <p14:tracePt t="10409" x="5514975" y="2787650"/>
          <p14:tracePt t="10426" x="5530850" y="2803525"/>
          <p14:tracePt t="10442" x="5546725" y="2851150"/>
          <p14:tracePt t="10459" x="5546725" y="2882900"/>
          <p14:tracePt t="10477" x="5514975" y="2930525"/>
          <p14:tracePt t="10492" x="5499100" y="2930525"/>
          <p14:tracePt t="10508" x="5467350" y="2930525"/>
          <p14:tracePt t="10525" x="5451475" y="2930525"/>
          <p14:tracePt t="10543" x="5403850" y="2930525"/>
          <p14:tracePt t="10558" x="5403850" y="2898775"/>
          <p14:tracePt t="10559" x="5403850" y="2882900"/>
          <p14:tracePt t="10575" x="5403850" y="2835275"/>
          <p14:tracePt t="10592" x="5387975" y="2803525"/>
          <p14:tracePt t="10608" x="5387975" y="2771775"/>
          <p14:tracePt t="10625" x="5387975" y="2740025"/>
          <p14:tracePt t="10663" x="5403850" y="2740025"/>
          <p14:tracePt t="10675" x="5419725" y="2740025"/>
          <p14:tracePt t="10682" x="5435600" y="2740025"/>
          <p14:tracePt t="10702" x="5451475" y="2740025"/>
          <p14:tracePt t="10838" x="5451475" y="2755900"/>
          <p14:tracePt t="10842" x="5435600" y="2771775"/>
          <p14:tracePt t="10844" x="5419725" y="2787650"/>
          <p14:tracePt t="10875" x="5276850" y="2994025"/>
          <p14:tracePt t="10876" x="5245100" y="3025775"/>
          <p14:tracePt t="10893" x="4992688" y="3373438"/>
          <p14:tracePt t="10908" x="4579938" y="4006850"/>
          <p14:tracePt t="10924" x="4167188" y="4592638"/>
          <p14:tracePt t="10925" x="4025900" y="4799013"/>
          <p14:tracePt t="10942" x="3327400" y="5907088"/>
          <p14:tracePt t="10958" x="2932113" y="6588125"/>
          <p14:tracePt t="10959" x="2836863" y="6762750"/>
          <p14:tracePt t="11617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5B2B0-C8BD-714A-A06A-DF7B9502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Algoritmo di </a:t>
            </a:r>
            <a:r>
              <a:rPr lang="it-IT" dirty="0" err="1"/>
              <a:t>Needleman-Wunsch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0F3FBC-E37A-5995-23CE-D7AEA40B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289" y="1764792"/>
            <a:ext cx="8177422" cy="3328415"/>
          </a:xfrm>
        </p:spPr>
        <p:txBody>
          <a:bodyPr/>
          <a:lstStyle/>
          <a:p>
            <a:r>
              <a:rPr lang="it-IT" dirty="0"/>
              <a:t>Input: </a:t>
            </a:r>
          </a:p>
          <a:p>
            <a:r>
              <a:rPr lang="it-IT" dirty="0"/>
              <a:t>	- Due Stringhe x, y di lunghezza rispettivamente m e n</a:t>
            </a:r>
          </a:p>
          <a:p>
            <a:r>
              <a:rPr lang="it-IT" dirty="0"/>
              <a:t>	- Costo per l’inserimento di un gap</a:t>
            </a:r>
          </a:p>
          <a:p>
            <a:r>
              <a:rPr lang="it-IT" dirty="0"/>
              <a:t>	- Costo di un mismatch</a:t>
            </a:r>
          </a:p>
          <a:p>
            <a:endParaRPr lang="it-IT" dirty="0"/>
          </a:p>
          <a:p>
            <a:r>
              <a:rPr lang="it-IT" dirty="0"/>
              <a:t>Output:</a:t>
            </a:r>
          </a:p>
          <a:p>
            <a:r>
              <a:rPr lang="it-IT" dirty="0"/>
              <a:t>	- Costo totale dell’allineamento minimo</a:t>
            </a:r>
          </a:p>
          <a:p>
            <a:r>
              <a:rPr lang="it-IT" dirty="0"/>
              <a:t>	- Due Stringhe allineate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1030426-318A-DDC1-AF76-67FD24B426BA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87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8"/>
    </mc:Choice>
    <mc:Fallback xmlns="">
      <p:transition spd="slow" advTm="130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Algoritmo di </a:t>
            </a:r>
            <a:r>
              <a:rPr lang="it-IT" dirty="0" err="1"/>
              <a:t>Needleman-Wunsch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54CCA28-B0FA-FA2E-2E36-DDD660A24F84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4" name="Segnaposto contenuto 13">
            <a:extLst>
              <a:ext uri="{FF2B5EF4-FFF2-40B4-BE49-F238E27FC236}">
                <a16:creationId xmlns:a16="http://schemas.microsoft.com/office/drawing/2014/main" id="{EA8F7CA3-9874-F226-65E3-AAAE46811E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278415"/>
              </p:ext>
            </p:extLst>
          </p:nvPr>
        </p:nvGraphicFramePr>
        <p:xfrm>
          <a:off x="2112261" y="1822175"/>
          <a:ext cx="4242816" cy="2660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352">
                  <a:extLst>
                    <a:ext uri="{9D8B030D-6E8A-4147-A177-3AD203B41FA5}">
                      <a16:colId xmlns:a16="http://schemas.microsoft.com/office/drawing/2014/main" val="335287501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51606580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083561835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4224101384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837698189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6877425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78798696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24675952"/>
                    </a:ext>
                  </a:extLst>
                </a:gridCol>
              </a:tblGrid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705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12972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02030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7326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7060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1825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260026"/>
                  </a:ext>
                </a:extLst>
              </a:tr>
            </a:tbl>
          </a:graphicData>
        </a:graphic>
      </p:graphicFrame>
      <p:sp>
        <p:nvSpPr>
          <p:cNvPr id="12" name="Parentesi quadra chiusa 11">
            <a:extLst>
              <a:ext uri="{FF2B5EF4-FFF2-40B4-BE49-F238E27FC236}">
                <a16:creationId xmlns:a16="http://schemas.microsoft.com/office/drawing/2014/main" id="{060BCBAB-5CE2-4218-6ACE-9FD28332EAE8}"/>
              </a:ext>
            </a:extLst>
          </p:cNvPr>
          <p:cNvSpPr/>
          <p:nvPr/>
        </p:nvSpPr>
        <p:spPr>
          <a:xfrm>
            <a:off x="6227060" y="221714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6625C3E-7C15-6944-5180-C25827F09A04}"/>
                  </a:ext>
                </a:extLst>
              </p:cNvPr>
              <p:cNvSpPr txBox="1"/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6625C3E-7C15-6944-5180-C25827F0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517901CC-2881-3687-1206-9775913271AC}"/>
              </a:ext>
            </a:extLst>
          </p:cNvPr>
          <p:cNvSpPr/>
          <p:nvPr/>
        </p:nvSpPr>
        <p:spPr>
          <a:xfrm flipH="1">
            <a:off x="2607560" y="2217145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8BFCBEA8-5DFD-D1FB-8995-4EEF11452426}"/>
              </a:ext>
            </a:extLst>
          </p:cNvPr>
          <p:cNvSpPr/>
          <p:nvPr/>
        </p:nvSpPr>
        <p:spPr>
          <a:xfrm rot="16200000">
            <a:off x="4395468" y="2926466"/>
            <a:ext cx="299720" cy="3875536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AB6C93D-864C-8B35-4D98-F556FA6874E5}"/>
                  </a:ext>
                </a:extLst>
              </p:cNvPr>
              <p:cNvSpPr txBox="1"/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AB6C93D-864C-8B35-4D98-F556FA687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68160856-2DC9-8EA8-DBA9-CCE978801C40}"/>
              </a:ext>
            </a:extLst>
          </p:cNvPr>
          <p:cNvSpPr/>
          <p:nvPr/>
        </p:nvSpPr>
        <p:spPr>
          <a:xfrm rot="10800000">
            <a:off x="6885182" y="2217144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4D7EB31-517D-EC74-B7A4-E89E21B36642}"/>
                  </a:ext>
                </a:extLst>
              </p:cNvPr>
              <p:cNvSpPr txBox="1"/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4D7EB31-517D-EC74-B7A4-E89E21B3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D48D718-A6CB-7753-685C-EF202A291F64}"/>
              </a:ext>
            </a:extLst>
          </p:cNvPr>
          <p:cNvCxnSpPr>
            <a:cxnSpLocks/>
          </p:cNvCxnSpPr>
          <p:nvPr/>
        </p:nvCxnSpPr>
        <p:spPr>
          <a:xfrm>
            <a:off x="6355077" y="2005055"/>
            <a:ext cx="7018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274DCBF-65E3-8DBB-D6E2-47D5DEDE635D}"/>
              </a:ext>
            </a:extLst>
          </p:cNvPr>
          <p:cNvSpPr txBox="1"/>
          <p:nvPr/>
        </p:nvSpPr>
        <p:spPr>
          <a:xfrm>
            <a:off x="7184902" y="1872450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x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9DB55739-710E-B995-17FD-36DCD0ECE55D}"/>
              </a:ext>
            </a:extLst>
          </p:cNvPr>
          <p:cNvCxnSpPr>
            <a:cxnSpLocks/>
          </p:cNvCxnSpPr>
          <p:nvPr/>
        </p:nvCxnSpPr>
        <p:spPr>
          <a:xfrm>
            <a:off x="2368296" y="4511531"/>
            <a:ext cx="0" cy="614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EBA08D9-380B-78C6-E03B-7C108A431E9B}"/>
              </a:ext>
            </a:extLst>
          </p:cNvPr>
          <p:cNvSpPr txBox="1"/>
          <p:nvPr/>
        </p:nvSpPr>
        <p:spPr>
          <a:xfrm>
            <a:off x="2021491" y="5106888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y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9"/>
    </mc:Choice>
    <mc:Fallback xmlns="">
      <p:transition spd="slow" advTm="168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986B1-0E95-348E-12FC-896A2AC4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Definizione ricorsiva di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FAD1BF9-1881-97CC-BF22-390183E80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137" y="3446365"/>
                <a:ext cx="8323726" cy="2237603"/>
              </a:xfrm>
            </p:spPr>
            <p:txBody>
              <a:bodyPr>
                <a:normAutofit fontScale="925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𝑎𝑙𝑡𝑟𝑖𝑚𝑒𝑛𝑡𝑖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FAD1BF9-1881-97CC-BF22-390183E80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137" y="3446365"/>
                <a:ext cx="8323726" cy="2237603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E7596AE-2D23-E064-04DF-DE4DD7F4DF34}"/>
              </a:ext>
            </a:extLst>
          </p:cNvPr>
          <p:cNvSpPr txBox="1">
            <a:spLocks/>
          </p:cNvSpPr>
          <p:nvPr/>
        </p:nvSpPr>
        <p:spPr>
          <a:xfrm>
            <a:off x="180976" y="1350851"/>
            <a:ext cx="8688588" cy="714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G: costo per inserire un gap</a:t>
            </a:r>
          </a:p>
          <a:p>
            <a:r>
              <a:rPr lang="it-IT" dirty="0"/>
              <a:t>M: costo mismatch (2*costo mismatch su singola stringa)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2A49339-5BE4-CEA6-3DA3-0C3CA4D28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838" y="2342587"/>
                <a:ext cx="8323726" cy="884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2A49339-5BE4-CEA6-3DA3-0C3CA4D28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8" y="2342587"/>
                <a:ext cx="8323726" cy="884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2163D5D-9431-C76F-D4DE-D2B30D8125BF}"/>
              </a:ext>
            </a:extLst>
          </p:cNvPr>
          <p:cNvSpPr txBox="1">
            <a:spLocks/>
          </p:cNvSpPr>
          <p:nvPr/>
        </p:nvSpPr>
        <p:spPr>
          <a:xfrm>
            <a:off x="1673294" y="2551379"/>
            <a:ext cx="2168471" cy="467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Inizializzazione: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61250DF-178B-6075-3CAD-F1B1360B3323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95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85"/>
    </mc:Choice>
    <mc:Fallback xmlns="">
      <p:transition spd="slow" advTm="3148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3D6B96B8-B946-ADBE-C1C8-2DD378DC6678}"/>
              </a:ext>
            </a:extLst>
          </p:cNvPr>
          <p:cNvSpPr/>
          <p:nvPr/>
        </p:nvSpPr>
        <p:spPr>
          <a:xfrm>
            <a:off x="288521" y="1364618"/>
            <a:ext cx="834630" cy="640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54CCA28-B0FA-FA2E-2E36-DDD660A24F84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4" name="Segnaposto contenuto 13">
            <a:extLst>
              <a:ext uri="{FF2B5EF4-FFF2-40B4-BE49-F238E27FC236}">
                <a16:creationId xmlns:a16="http://schemas.microsoft.com/office/drawing/2014/main" id="{EA8F7CA3-9874-F226-65E3-AAAE46811E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12261" y="1822175"/>
          <a:ext cx="4242816" cy="2660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352">
                  <a:extLst>
                    <a:ext uri="{9D8B030D-6E8A-4147-A177-3AD203B41FA5}">
                      <a16:colId xmlns:a16="http://schemas.microsoft.com/office/drawing/2014/main" val="335287501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51606580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083561835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4224101384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837698189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6877425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78798696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24675952"/>
                    </a:ext>
                  </a:extLst>
                </a:gridCol>
              </a:tblGrid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705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12972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02030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7326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7060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1825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260026"/>
                  </a:ext>
                </a:extLst>
              </a:tr>
            </a:tbl>
          </a:graphicData>
        </a:graphic>
      </p:graphicFrame>
      <p:sp>
        <p:nvSpPr>
          <p:cNvPr id="12" name="Parentesi quadra chiusa 11">
            <a:extLst>
              <a:ext uri="{FF2B5EF4-FFF2-40B4-BE49-F238E27FC236}">
                <a16:creationId xmlns:a16="http://schemas.microsoft.com/office/drawing/2014/main" id="{060BCBAB-5CE2-4218-6ACE-9FD28332EAE8}"/>
              </a:ext>
            </a:extLst>
          </p:cNvPr>
          <p:cNvSpPr/>
          <p:nvPr/>
        </p:nvSpPr>
        <p:spPr>
          <a:xfrm>
            <a:off x="6227060" y="221714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6625C3E-7C15-6944-5180-C25827F09A04}"/>
                  </a:ext>
                </a:extLst>
              </p:cNvPr>
              <p:cNvSpPr txBox="1"/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6625C3E-7C15-6944-5180-C25827F0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517901CC-2881-3687-1206-9775913271AC}"/>
              </a:ext>
            </a:extLst>
          </p:cNvPr>
          <p:cNvSpPr/>
          <p:nvPr/>
        </p:nvSpPr>
        <p:spPr>
          <a:xfrm flipH="1">
            <a:off x="2607560" y="2217145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8BFCBEA8-5DFD-D1FB-8995-4EEF11452426}"/>
              </a:ext>
            </a:extLst>
          </p:cNvPr>
          <p:cNvSpPr/>
          <p:nvPr/>
        </p:nvSpPr>
        <p:spPr>
          <a:xfrm rot="16200000">
            <a:off x="4395468" y="2926466"/>
            <a:ext cx="299720" cy="3875536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AB6C93D-864C-8B35-4D98-F556FA6874E5}"/>
                  </a:ext>
                </a:extLst>
              </p:cNvPr>
              <p:cNvSpPr txBox="1"/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AB6C93D-864C-8B35-4D98-F556FA687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68160856-2DC9-8EA8-DBA9-CCE978801C40}"/>
              </a:ext>
            </a:extLst>
          </p:cNvPr>
          <p:cNvSpPr/>
          <p:nvPr/>
        </p:nvSpPr>
        <p:spPr>
          <a:xfrm rot="10800000">
            <a:off x="6885182" y="2217144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4D7EB31-517D-EC74-B7A4-E89E21B36642}"/>
                  </a:ext>
                </a:extLst>
              </p:cNvPr>
              <p:cNvSpPr txBox="1"/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4D7EB31-517D-EC74-B7A4-E89E21B3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D48D718-A6CB-7753-685C-EF202A291F64}"/>
              </a:ext>
            </a:extLst>
          </p:cNvPr>
          <p:cNvCxnSpPr>
            <a:cxnSpLocks/>
          </p:cNvCxnSpPr>
          <p:nvPr/>
        </p:nvCxnSpPr>
        <p:spPr>
          <a:xfrm>
            <a:off x="6355077" y="2005055"/>
            <a:ext cx="7018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274DCBF-65E3-8DBB-D6E2-47D5DEDE635D}"/>
              </a:ext>
            </a:extLst>
          </p:cNvPr>
          <p:cNvSpPr txBox="1"/>
          <p:nvPr/>
        </p:nvSpPr>
        <p:spPr>
          <a:xfrm>
            <a:off x="7184902" y="1872450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x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9DB55739-710E-B995-17FD-36DCD0ECE55D}"/>
              </a:ext>
            </a:extLst>
          </p:cNvPr>
          <p:cNvCxnSpPr>
            <a:cxnSpLocks/>
          </p:cNvCxnSpPr>
          <p:nvPr/>
        </p:nvCxnSpPr>
        <p:spPr>
          <a:xfrm>
            <a:off x="2368296" y="4511531"/>
            <a:ext cx="0" cy="614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EBA08D9-380B-78C6-E03B-7C108A431E9B}"/>
              </a:ext>
            </a:extLst>
          </p:cNvPr>
          <p:cNvSpPr txBox="1"/>
          <p:nvPr/>
        </p:nvSpPr>
        <p:spPr>
          <a:xfrm>
            <a:off x="2021491" y="5106888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1BB5FC-5567-35A0-A218-37030E61BE16}"/>
              </a:ext>
            </a:extLst>
          </p:cNvPr>
          <p:cNvSpPr txBox="1"/>
          <p:nvPr/>
        </p:nvSpPr>
        <p:spPr>
          <a:xfrm>
            <a:off x="288521" y="1364618"/>
            <a:ext cx="837089" cy="646331"/>
          </a:xfrm>
          <a:prstGeom prst="rect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 = 2</a:t>
            </a:r>
          </a:p>
          <a:p>
            <a:r>
              <a:rPr lang="it-IT" dirty="0"/>
              <a:t>M = 10</a:t>
            </a:r>
          </a:p>
        </p:txBody>
      </p:sp>
    </p:spTree>
    <p:extLst>
      <p:ext uri="{BB962C8B-B14F-4D97-AF65-F5344CB8AC3E}">
        <p14:creationId xmlns:p14="http://schemas.microsoft.com/office/powerpoint/2010/main" val="34400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36"/>
    </mc:Choice>
    <mc:Fallback xmlns="">
      <p:transition spd="slow" advTm="37636"/>
    </mc:Fallback>
  </mc:AlternateContent>
  <p:extLst>
    <p:ext uri="{3A86A75C-4F4B-4683-9AE1-C65F6400EC91}">
      <p14:laserTraceLst xmlns:p14="http://schemas.microsoft.com/office/powerpoint/2010/main">
        <p14:tracePtLst>
          <p14:tracePt t="3710" x="2503488" y="696913"/>
          <p14:tracePt t="3713" x="2503488" y="712788"/>
          <p14:tracePt t="3726" x="2503488" y="792163"/>
          <p14:tracePt t="3742" x="2503488" y="871538"/>
          <p14:tracePt t="3744" x="2503488" y="887413"/>
          <p14:tracePt t="3759" x="2487613" y="1014413"/>
          <p14:tracePt t="3760" x="2471738" y="1044575"/>
          <p14:tracePt t="3776" x="2392363" y="1266825"/>
          <p14:tracePt t="3792" x="2376488" y="1568450"/>
          <p14:tracePt t="3809" x="2376488" y="2027238"/>
          <p14:tracePt t="3825" x="2376488" y="2517775"/>
          <p14:tracePt t="3842" x="2519363" y="2962275"/>
          <p14:tracePt t="3859" x="2741613" y="3294063"/>
          <p14:tracePt t="3860" x="2789238" y="3341688"/>
          <p14:tracePt t="3876" x="3043238" y="3563938"/>
          <p14:tracePt t="3892" x="3327400" y="3770313"/>
          <p14:tracePt t="3909" x="3533775" y="3911600"/>
          <p14:tracePt t="3910" x="3581400" y="3943350"/>
          <p14:tracePt t="3926" x="3613150" y="4006850"/>
          <p14:tracePt t="3942" x="3629025" y="4070350"/>
          <p14:tracePt t="3943" x="3644900" y="4086225"/>
          <p14:tracePt t="3959" x="3692525" y="4117975"/>
          <p14:tracePt t="3975" x="3692525" y="4165600"/>
          <p14:tracePt t="3976" x="3692525" y="4181475"/>
          <p14:tracePt t="3992" x="3708400" y="4181475"/>
          <p14:tracePt t="3994" x="3724275" y="4197350"/>
          <p14:tracePt t="4042" x="3740150" y="4197350"/>
          <p14:tracePt t="4054" x="3740150" y="4181475"/>
          <p14:tracePt t="4059" x="3740150" y="4165600"/>
          <p14:tracePt t="4075" x="3740150" y="4086225"/>
          <p14:tracePt t="4076" x="3740150" y="4038600"/>
          <p14:tracePt t="4092" x="3740150" y="3943350"/>
          <p14:tracePt t="4094" x="3740150" y="3895725"/>
          <p14:tracePt t="4109" x="3740150" y="3754438"/>
          <p14:tracePt t="4125" x="3771900" y="3579813"/>
          <p14:tracePt t="4126" x="3771900" y="3516313"/>
          <p14:tracePt t="4142" x="3803650" y="3309938"/>
          <p14:tracePt t="4158" x="3819525" y="3151188"/>
          <p14:tracePt t="4160" x="3819525" y="3103563"/>
          <p14:tracePt t="4175" x="3835400" y="3009900"/>
          <p14:tracePt t="4192" x="3835400" y="2946400"/>
          <p14:tracePt t="4265" x="3819525" y="2946400"/>
          <p14:tracePt t="4270" x="3803650" y="2962275"/>
          <p14:tracePt t="4275" x="3787775" y="2978150"/>
          <p14:tracePt t="4303" x="3771900" y="2994025"/>
          <p14:tracePt t="4331" x="3756025" y="2994025"/>
          <p14:tracePt t="4336" x="3756025" y="2978150"/>
          <p14:tracePt t="4343" x="3756025" y="2930525"/>
          <p14:tracePt t="4358" x="3724275" y="2851150"/>
          <p14:tracePt t="4359" x="3724275" y="2835275"/>
          <p14:tracePt t="4375" x="3676650" y="2755900"/>
          <p14:tracePt t="4376" x="3660775" y="2740025"/>
          <p14:tracePt t="4392" x="3629025" y="2692400"/>
          <p14:tracePt t="4408" x="3581400" y="2644775"/>
          <p14:tracePt t="4425" x="3565525" y="2628900"/>
          <p14:tracePt t="4442" x="3517900" y="2597150"/>
          <p14:tracePt t="4506" x="3502025" y="2597150"/>
          <p14:tracePt t="4512" x="3486150" y="2597150"/>
          <p14:tracePt t="4521" x="3470275" y="2613025"/>
          <p14:tracePt t="4542" x="3438525" y="2644775"/>
          <p14:tracePt t="4558" x="3422650" y="2660650"/>
          <p14:tracePt t="4649" x="3438525" y="2660650"/>
          <p14:tracePt t="4661" x="3454400" y="2660650"/>
          <p14:tracePt t="4664" x="3470275" y="2660650"/>
          <p14:tracePt t="4690" x="3486150" y="2660650"/>
          <p14:tracePt t="4710" x="3502025" y="2660650"/>
          <p14:tracePt t="4739" x="3502025" y="2676525"/>
          <p14:tracePt t="4874" x="3502025" y="2692400"/>
          <p14:tracePt t="4893" x="3517900" y="2708275"/>
          <p14:tracePt t="4901" x="3533775" y="2708275"/>
          <p14:tracePt t="4911" x="3549650" y="2724150"/>
          <p14:tracePt t="4929" x="3549650" y="2740025"/>
          <p14:tracePt t="4941" x="3565525" y="2755900"/>
          <p14:tracePt t="4958" x="3565525" y="2787650"/>
          <p14:tracePt t="4975" x="3549650" y="2835275"/>
          <p14:tracePt t="4976" x="3533775" y="2851150"/>
          <p14:tracePt t="4992" x="3502025" y="2898775"/>
          <p14:tracePt t="5009" x="3470275" y="2930525"/>
          <p14:tracePt t="5024" x="3454400" y="2962275"/>
          <p14:tracePt t="5041" x="3438525" y="2962275"/>
          <p14:tracePt t="5042" x="3438525" y="2978150"/>
          <p14:tracePt t="5058" x="3422650" y="2994025"/>
          <p14:tracePt t="5060" x="3406775" y="2994025"/>
          <p14:tracePt t="5074" x="3390900" y="2994025"/>
          <p14:tracePt t="5182" x="3406775" y="2994025"/>
          <p14:tracePt t="5185" x="3422650" y="2994025"/>
          <p14:tracePt t="5191" x="3438525" y="2994025"/>
          <p14:tracePt t="5208" x="3565525" y="2994025"/>
          <p14:tracePt t="5224" x="3644900" y="2994025"/>
          <p14:tracePt t="5241" x="3692525" y="2994025"/>
          <p14:tracePt t="5242" x="3708400" y="2994025"/>
          <p14:tracePt t="5259" x="3724275" y="2994025"/>
          <p14:tracePt t="5274" x="3740150" y="2994025"/>
          <p14:tracePt t="5301" x="3724275" y="2994025"/>
          <p14:tracePt t="5308" x="3692525" y="2994025"/>
          <p14:tracePt t="5324" x="3660775" y="2994025"/>
          <p14:tracePt t="5325" x="3644900" y="3009900"/>
          <p14:tracePt t="5341" x="3629025" y="3025775"/>
          <p14:tracePt t="5389" x="3613150" y="3025775"/>
          <p14:tracePt t="5409" x="3613150" y="3009900"/>
          <p14:tracePt t="5428" x="3613150" y="2994025"/>
          <p14:tracePt t="5511" x="3613150" y="2978150"/>
          <p14:tracePt t="5527" x="3597275" y="2962275"/>
          <p14:tracePt t="5559" x="3581400" y="2962275"/>
          <p14:tracePt t="5566" x="3565525" y="2962275"/>
          <p14:tracePt t="5574" x="3549650" y="2962275"/>
          <p14:tracePt t="5590" x="3533775" y="2978150"/>
          <p14:tracePt t="5661" x="3517900" y="2978150"/>
          <p14:tracePt t="5669" x="3502025" y="2978150"/>
          <p14:tracePt t="5794" x="3517900" y="2978150"/>
          <p14:tracePt t="5967" x="3502025" y="2978150"/>
          <p14:tracePt t="6086" x="3486150" y="2978150"/>
          <p14:tracePt t="6106" x="3470275" y="2978150"/>
          <p14:tracePt t="6110" x="3470275" y="2962275"/>
          <p14:tracePt t="6132" x="3454400" y="2962275"/>
          <p14:tracePt t="6144" x="3438525" y="2962275"/>
          <p14:tracePt t="6157" x="3406775" y="2930525"/>
          <p14:tracePt t="6173" x="3375025" y="2914650"/>
          <p14:tracePt t="6190" x="3311525" y="2914650"/>
          <p14:tracePt t="6207" x="3248025" y="2914650"/>
          <p14:tracePt t="6208" x="3232150" y="2914650"/>
          <p14:tracePt t="6223" x="3216275" y="2914650"/>
          <p14:tracePt t="6320" x="3200400" y="2914650"/>
          <p14:tracePt t="6380" x="3186113" y="2914650"/>
          <p14:tracePt t="6390" x="3170238" y="2914650"/>
          <p14:tracePt t="6394" x="3154363" y="2914650"/>
          <p14:tracePt t="6406" x="3122613" y="2914650"/>
          <p14:tracePt t="6407" x="3106738" y="2914650"/>
          <p14:tracePt t="6423" x="3059113" y="2930525"/>
          <p14:tracePt t="6440" x="3011488" y="2946400"/>
          <p14:tracePt t="6457" x="2995613" y="2946400"/>
          <p14:tracePt t="6505" x="2979738" y="2946400"/>
          <p14:tracePt t="6509" x="2963863" y="2946400"/>
          <p14:tracePt t="6523" x="2900363" y="2962275"/>
          <p14:tracePt t="6540" x="2852738" y="2978150"/>
          <p14:tracePt t="6556" x="2820988" y="2978150"/>
          <p14:tracePt t="6557" x="2805113" y="2978150"/>
          <p14:tracePt t="6658" x="2820988" y="2978150"/>
          <p14:tracePt t="6663" x="2836863" y="2978150"/>
          <p14:tracePt t="6673" x="2868613" y="2978150"/>
          <p14:tracePt t="6674" x="2884488" y="2962275"/>
          <p14:tracePt t="6690" x="2916238" y="2962275"/>
          <p14:tracePt t="6735" x="2932113" y="2946400"/>
          <p14:tracePt t="6742" x="2947988" y="2946400"/>
          <p14:tracePt t="6849" x="2932113" y="2946400"/>
          <p14:tracePt t="6957" x="2947988" y="2946400"/>
          <p14:tracePt t="6962" x="2963863" y="2946400"/>
          <p14:tracePt t="6973" x="2979738" y="2930525"/>
          <p14:tracePt t="6989" x="2995613" y="2914650"/>
          <p14:tracePt t="7095" x="2979738" y="2914650"/>
          <p14:tracePt t="7119" x="2963863" y="2930525"/>
          <p14:tracePt t="7310" x="2947988" y="2946400"/>
          <p14:tracePt t="7314" x="2932113" y="2946400"/>
          <p14:tracePt t="7322" x="2916238" y="2962275"/>
          <p14:tracePt t="7339" x="2900363" y="2962275"/>
          <p14:tracePt t="7441" x="2916238" y="2962275"/>
          <p14:tracePt t="7447" x="2947988" y="2962275"/>
          <p14:tracePt t="7456" x="2979738" y="2946400"/>
          <p14:tracePt t="7473" x="3011488" y="2914650"/>
          <p14:tracePt t="7531" x="3011488" y="2930525"/>
          <p14:tracePt t="7535" x="2995613" y="2946400"/>
          <p14:tracePt t="7546" x="2979738" y="2946400"/>
          <p14:tracePt t="7556" x="2963863" y="2962275"/>
          <p14:tracePt t="7572" x="2947988" y="2978150"/>
          <p14:tracePt t="7661" x="2963863" y="2978150"/>
          <p14:tracePt t="7666" x="2979738" y="2978150"/>
          <p14:tracePt t="7672" x="2995613" y="2962275"/>
          <p14:tracePt t="7673" x="3011488" y="2962275"/>
          <p14:tracePt t="7689" x="3043238" y="2914650"/>
          <p14:tracePt t="7706" x="3059113" y="2914650"/>
          <p14:tracePt t="7761" x="3043238" y="2914650"/>
          <p14:tracePt t="7768" x="3027363" y="2914650"/>
          <p14:tracePt t="7772" x="2995613" y="2914650"/>
          <p14:tracePt t="7789" x="2995613" y="2930525"/>
          <p14:tracePt t="7805" x="2900363" y="2962275"/>
          <p14:tracePt t="7822" x="2868613" y="2978150"/>
          <p14:tracePt t="7866" x="2900363" y="2978150"/>
          <p14:tracePt t="7870" x="2916238" y="2978150"/>
          <p14:tracePt t="7873" x="2932113" y="2962275"/>
          <p14:tracePt t="7889" x="2979738" y="2946400"/>
          <p14:tracePt t="7905" x="2995613" y="2930525"/>
          <p14:tracePt t="7975" x="2979738" y="2930525"/>
          <p14:tracePt t="7980" x="2963863" y="2930525"/>
          <p14:tracePt t="7989" x="2932113" y="2946400"/>
          <p14:tracePt t="8005" x="2900363" y="2978150"/>
          <p14:tracePt t="8129" x="2916238" y="2978150"/>
          <p14:tracePt t="8135" x="2932113" y="2978150"/>
          <p14:tracePt t="8138" x="2963863" y="2978150"/>
          <p14:tracePt t="8155" x="3027363" y="2962275"/>
          <p14:tracePt t="8156" x="3043238" y="2962275"/>
          <p14:tracePt t="8173" x="3090863" y="2930525"/>
          <p14:tracePt t="8252" x="3074988" y="2930525"/>
          <p14:tracePt t="8258" x="3043238" y="2930525"/>
          <p14:tracePt t="8266" x="3011488" y="2930525"/>
          <p14:tracePt t="8288" x="2995613" y="2946400"/>
          <p14:tracePt t="8305" x="2979738" y="2946400"/>
          <p14:tracePt t="8646" x="2995613" y="2930525"/>
          <p14:tracePt t="8651" x="3043238" y="2914650"/>
          <p14:tracePt t="8655" x="3059113" y="2914650"/>
          <p14:tracePt t="8671" x="3122613" y="2914650"/>
          <p14:tracePt t="8672" x="3122613" y="2898775"/>
          <p14:tracePt t="8688" x="3216275" y="2898775"/>
          <p14:tracePt t="8705" x="3279775" y="2898775"/>
          <p14:tracePt t="8722" x="3375025" y="2898775"/>
          <p14:tracePt t="8738" x="3422650" y="2882900"/>
          <p14:tracePt t="8755" x="3438525" y="2882900"/>
          <p14:tracePt t="8755" x="3454400" y="2882900"/>
          <p14:tracePt t="8816" x="3470275" y="2882900"/>
          <p14:tracePt t="8827" x="3486150" y="2867025"/>
          <p14:tracePt t="8838" x="3486150" y="2851150"/>
          <p14:tracePt t="8855" x="3517900" y="2819400"/>
          <p14:tracePt t="8871" x="3565525" y="2787650"/>
          <p14:tracePt t="8889" x="3597275" y="2755900"/>
          <p14:tracePt t="8904" x="3629025" y="2740025"/>
          <p14:tracePt t="8921" x="3660775" y="2708275"/>
          <p14:tracePt t="8938" x="3660775" y="2692400"/>
          <p14:tracePt t="8954" x="3660775" y="2660650"/>
          <p14:tracePt t="8956" x="3660775" y="2644775"/>
          <p14:tracePt t="8972" x="3660775" y="2628900"/>
          <p14:tracePt t="8973" x="3660775" y="2613025"/>
          <p14:tracePt t="8988" x="3660775" y="2597150"/>
          <p14:tracePt t="9005" x="3660775" y="2581275"/>
          <p14:tracePt t="9006" x="3660775" y="2565400"/>
          <p14:tracePt t="9021" x="3676650" y="2533650"/>
          <p14:tracePt t="9022" x="3676650" y="2517775"/>
          <p14:tracePt t="9043" x="3676650" y="2501900"/>
          <p14:tracePt t="9054" x="3676650" y="2486025"/>
          <p14:tracePt t="9055" x="3676650" y="2470150"/>
          <p14:tracePt t="9151" x="3676650" y="2486025"/>
          <p14:tracePt t="9155" x="3676650" y="2501900"/>
          <p14:tracePt t="9158" x="3660775" y="2501900"/>
          <p14:tracePt t="9188" x="3629025" y="2533650"/>
          <p14:tracePt t="9215" x="3629025" y="2549525"/>
          <p14:tracePt t="9282" x="3629025" y="2533650"/>
          <p14:tracePt t="9286" x="3629025" y="2517775"/>
          <p14:tracePt t="9291" x="3629025" y="2501900"/>
          <p14:tracePt t="9304" x="3629025" y="2470150"/>
          <p14:tracePt t="9305" x="3613150" y="2454275"/>
          <p14:tracePt t="9321" x="3613150" y="2422525"/>
          <p14:tracePt t="9337" x="3613150" y="2406650"/>
          <p14:tracePt t="9354" x="3613150" y="2392363"/>
          <p14:tracePt t="9423" x="3613150" y="2406650"/>
          <p14:tracePt t="9439" x="3613150" y="2422525"/>
          <p14:tracePt t="9444" x="3613150" y="2438400"/>
          <p14:tracePt t="9455" x="3597275" y="2470150"/>
          <p14:tracePt t="9471" x="3597275" y="2501900"/>
          <p14:tracePt t="9487" x="3581400" y="2501900"/>
          <p14:tracePt t="9563" x="3565525" y="2486025"/>
          <p14:tracePt t="9567" x="3565525" y="2470150"/>
          <p14:tracePt t="9570" x="3565525" y="2454275"/>
          <p14:tracePt t="9587" x="3565525" y="2392363"/>
          <p14:tracePt t="9604" x="3549650" y="2328863"/>
          <p14:tracePt t="9621" x="3533775" y="2265363"/>
          <p14:tracePt t="9637" x="3533775" y="2233613"/>
          <p14:tracePt t="9665" x="3517900" y="2217738"/>
          <p14:tracePt t="9680" x="3517900" y="2233613"/>
          <p14:tracePt t="9687" x="3517900" y="2249488"/>
          <p14:tracePt t="9688" x="3517900" y="2281238"/>
          <p14:tracePt t="9705" x="3517900" y="2344738"/>
          <p14:tracePt t="9720" x="3517900" y="2406650"/>
          <p14:tracePt t="9721" x="3502025" y="2406650"/>
          <p14:tracePt t="9737" x="3486150" y="2501900"/>
          <p14:tracePt t="9754" x="3486150" y="2549525"/>
          <p14:tracePt t="9770" x="3486150" y="2581275"/>
          <p14:tracePt t="9809" x="3486150" y="2549525"/>
          <p14:tracePt t="9816" x="3486150" y="2517775"/>
          <p14:tracePt t="9820" x="3486150" y="2501900"/>
          <p14:tracePt t="9837" x="3486150" y="2406650"/>
          <p14:tracePt t="9838" x="3486150" y="2376488"/>
          <p14:tracePt t="9855" x="3502025" y="2297113"/>
          <p14:tracePt t="9871" x="3517900" y="2233613"/>
          <p14:tracePt t="9887" x="3517900" y="2201863"/>
          <p14:tracePt t="9935" x="3533775" y="2201863"/>
          <p14:tracePt t="9940" x="3533775" y="2217738"/>
          <p14:tracePt t="9955" x="3533775" y="2297113"/>
          <p14:tracePt t="9970" x="3533775" y="2360613"/>
          <p14:tracePt t="9971" x="3533775" y="2376488"/>
          <p14:tracePt t="9987" x="3533775" y="2454275"/>
          <p14:tracePt t="9987" x="3533775" y="2470150"/>
          <p14:tracePt t="10003" x="3533775" y="2501900"/>
          <p14:tracePt t="10020" x="3533775" y="2517775"/>
          <p14:tracePt t="10021" x="3533775" y="2533650"/>
          <p14:tracePt t="10037" x="3549650" y="2549525"/>
          <p14:tracePt t="10054" x="3565525" y="2549525"/>
          <p14:tracePt t="10070" x="3565525" y="2533650"/>
          <p14:tracePt t="10087" x="3565525" y="2486025"/>
          <p14:tracePt t="10089" x="3565525" y="2470150"/>
          <p14:tracePt t="10105" x="3565525" y="2406650"/>
          <p14:tracePt t="10120" x="3565525" y="2328863"/>
          <p14:tracePt t="10136" x="3565525" y="2297113"/>
          <p14:tracePt t="10137" x="3565525" y="2281238"/>
          <p14:tracePt t="10196" x="3565525" y="2297113"/>
          <p14:tracePt t="10204" x="3565525" y="2312988"/>
          <p14:tracePt t="10207" x="3565525" y="2344738"/>
          <p14:tracePt t="10220" x="3565525" y="2406650"/>
          <p14:tracePt t="10237" x="3565525" y="2470150"/>
          <p14:tracePt t="10238" x="3565525" y="2486025"/>
          <p14:tracePt t="10254" x="3565525" y="2549525"/>
          <p14:tracePt t="10271" x="3565525" y="2581275"/>
          <p14:tracePt t="10331" x="3565525" y="2565400"/>
          <p14:tracePt t="10336" x="3565525" y="2549525"/>
          <p14:tracePt t="10353" x="3565525" y="2501900"/>
          <p14:tracePt t="10371" x="3565525" y="2438400"/>
          <p14:tracePt t="10386" x="3565525" y="2406650"/>
          <p14:tracePt t="10387" x="3565525" y="2392363"/>
          <p14:tracePt t="10403" x="3565525" y="2360613"/>
          <p14:tracePt t="10461" x="3565525" y="2376488"/>
          <p14:tracePt t="10466" x="3565525" y="2392363"/>
          <p14:tracePt t="10470" x="3565525" y="2406650"/>
          <p14:tracePt t="10486" x="3565525" y="2438400"/>
          <p14:tracePt t="10503" x="3565525" y="2501900"/>
          <p14:tracePt t="10504" x="3565525" y="2517775"/>
          <p14:tracePt t="10520" x="3565525" y="2549525"/>
          <p14:tracePt t="10602" x="3565525" y="2533650"/>
          <p14:tracePt t="10610" x="3565525" y="2517775"/>
          <p14:tracePt t="10620" x="3565525" y="2486025"/>
          <p14:tracePt t="10636" x="3565525" y="2470150"/>
          <p14:tracePt t="10671" x="3549650" y="2454275"/>
          <p14:tracePt t="10695" x="3549650" y="2470150"/>
          <p14:tracePt t="10698" x="3549650" y="2486025"/>
          <p14:tracePt t="10703" x="3549650" y="2501900"/>
          <p14:tracePt t="10719" x="3549650" y="2549525"/>
          <p14:tracePt t="10736" x="3581400" y="2613025"/>
          <p14:tracePt t="10753" x="3581400" y="2644775"/>
          <p14:tracePt t="10770" x="3581400" y="2676525"/>
          <p14:tracePt t="10846" x="3581400" y="2660650"/>
          <p14:tracePt t="10857" x="3581400" y="2644775"/>
          <p14:tracePt t="11079" x="3581400" y="2660650"/>
          <p14:tracePt t="11090" x="3581400" y="2676525"/>
          <p14:tracePt t="11102" x="3581400" y="2692400"/>
          <p14:tracePt t="11114" x="3581400" y="2708275"/>
          <p14:tracePt t="11122" x="3581400" y="2724150"/>
          <p14:tracePt t="11136" x="3581400" y="2740025"/>
          <p14:tracePt t="11152" x="3549650" y="2771775"/>
          <p14:tracePt t="11169" x="3533775" y="2787650"/>
          <p14:tracePt t="11170" x="3517900" y="2787650"/>
          <p14:tracePt t="11186" x="3502025" y="2787650"/>
          <p14:tracePt t="11202" x="3454400" y="2787650"/>
          <p14:tracePt t="11203" x="3422650" y="2787650"/>
          <p14:tracePt t="11219" x="3390900" y="2787650"/>
          <p14:tracePt t="11220" x="3375025" y="2787650"/>
          <p14:tracePt t="11236" x="3359150" y="2787650"/>
          <p14:tracePt t="11252" x="3327400" y="2771775"/>
          <p14:tracePt t="11253" x="3311525" y="2755900"/>
          <p14:tracePt t="11272" x="3295650" y="2755900"/>
          <p14:tracePt t="11286" x="3279775" y="2740025"/>
          <p14:tracePt t="11303" x="3248025" y="2724150"/>
          <p14:tracePt t="11320" x="3232150" y="2724150"/>
          <p14:tracePt t="11321" x="3216275" y="2708275"/>
          <p14:tracePt t="11336" x="3170238" y="2708275"/>
          <p14:tracePt t="11352" x="3122613" y="2676525"/>
          <p14:tracePt t="11369" x="3074988" y="2660650"/>
          <p14:tracePt t="11386" x="3074988" y="2644775"/>
          <p14:tracePt t="11402" x="3059113" y="2613025"/>
          <p14:tracePt t="11419" x="3043238" y="2581275"/>
          <p14:tracePt t="11436" x="3027363" y="2565400"/>
          <p14:tracePt t="11453" x="3011488" y="2549525"/>
          <p14:tracePt t="11454" x="2995613" y="2533650"/>
          <p14:tracePt t="11475" x="2979738" y="2533650"/>
          <p14:tracePt t="11502" x="2963863" y="2517775"/>
          <p14:tracePt t="11547" x="2947988" y="2501900"/>
          <p14:tracePt t="11587" x="2947988" y="2486025"/>
          <p14:tracePt t="11594" x="2932113" y="2470150"/>
          <p14:tracePt t="11641" x="2916238" y="2454275"/>
          <p14:tracePt t="11782" x="2900363" y="2454275"/>
          <p14:tracePt t="11796" x="2884488" y="2454275"/>
          <p14:tracePt t="12150" x="2900363" y="2454275"/>
          <p14:tracePt t="12156" x="2916238" y="2454275"/>
          <p14:tracePt t="12172" x="2932113" y="2454275"/>
          <p14:tracePt t="12185" x="2947988" y="2454275"/>
          <p14:tracePt t="12577" x="2963863" y="2454275"/>
          <p14:tracePt t="12595" x="2979738" y="2454275"/>
          <p14:tracePt t="12772" x="2995613" y="2454275"/>
          <p14:tracePt t="12776" x="3011488" y="2454275"/>
          <p14:tracePt t="12974" x="3027363" y="2470150"/>
          <p14:tracePt t="13520" x="3043238" y="2470150"/>
          <p14:tracePt t="13522" x="3059113" y="2470150"/>
          <p14:tracePt t="13694" x="3059113" y="2486025"/>
          <p14:tracePt t="13878" x="3043238" y="2486025"/>
          <p14:tracePt t="13883" x="3027363" y="2486025"/>
          <p14:tracePt t="13886" x="3011488" y="2486025"/>
          <p14:tracePt t="13900" x="2963863" y="2486025"/>
          <p14:tracePt t="13916" x="2900363" y="2470150"/>
          <p14:tracePt t="13917" x="2884488" y="2470150"/>
          <p14:tracePt t="13967" x="2900363" y="2470150"/>
          <p14:tracePt t="13972" x="2916238" y="2470150"/>
          <p14:tracePt t="13983" x="2932113" y="2470150"/>
          <p14:tracePt t="13984" x="2963863" y="2470150"/>
          <p14:tracePt t="14001" x="3011488" y="2501900"/>
          <p14:tracePt t="14016" x="3011488" y="2517775"/>
          <p14:tracePt t="14033" x="3027363" y="2517775"/>
          <p14:tracePt t="14050" x="3027363" y="2565400"/>
          <p14:tracePt t="14066" x="3027363" y="2581275"/>
          <p14:tracePt t="14068" x="3027363" y="2597150"/>
          <p14:tracePt t="14137" x="3027363" y="2581275"/>
          <p14:tracePt t="14141" x="3027363" y="2549525"/>
          <p14:tracePt t="14150" x="3027363" y="2533650"/>
          <p14:tracePt t="14167" x="3027363" y="2470150"/>
          <p14:tracePt t="14168" x="3027363" y="2454275"/>
          <p14:tracePt t="14183" x="3011488" y="2422525"/>
          <p14:tracePt t="14200" x="3011488" y="2392363"/>
          <p14:tracePt t="14251" x="3011488" y="2406650"/>
          <p14:tracePt t="14258" x="3011488" y="2422525"/>
          <p14:tracePt t="14266" x="3011488" y="2438400"/>
          <p14:tracePt t="14267" x="3011488" y="2470150"/>
          <p14:tracePt t="14283" x="3011488" y="2501900"/>
          <p14:tracePt t="14284" x="3011488" y="2517775"/>
          <p14:tracePt t="14300" x="3011488" y="2597150"/>
          <p14:tracePt t="14317" x="3043238" y="2676525"/>
          <p14:tracePt t="14318" x="3043238" y="2692400"/>
          <p14:tracePt t="14333" x="3043238" y="2740025"/>
          <p14:tracePt t="14334" x="3059113" y="2755900"/>
          <p14:tracePt t="14350" x="3074988" y="2771775"/>
          <p14:tracePt t="14385" x="3090863" y="2771775"/>
          <p14:tracePt t="14390" x="3106738" y="2771775"/>
          <p14:tracePt t="14401" x="3106738" y="2740025"/>
          <p14:tracePt t="14416" x="3106738" y="2708275"/>
          <p14:tracePt t="14417" x="3106738" y="2676525"/>
          <p14:tracePt t="14432" x="3106738" y="2613025"/>
          <p14:tracePt t="14449" x="3106738" y="2533650"/>
          <p14:tracePt t="14466" x="3106738" y="2486025"/>
          <p14:tracePt t="14483" x="3074988" y="2454275"/>
          <p14:tracePt t="14554" x="3059113" y="2454275"/>
          <p14:tracePt t="14558" x="3043238" y="2454275"/>
          <p14:tracePt t="14570" x="3043238" y="2470150"/>
          <p14:tracePt t="14583" x="3043238" y="2501900"/>
          <p14:tracePt t="14600" x="3043238" y="2533650"/>
          <p14:tracePt t="14616" x="3043238" y="2565400"/>
          <p14:tracePt t="14633" x="3043238" y="2581275"/>
          <p14:tracePt t="14634" x="3043238" y="2597150"/>
          <p14:tracePt t="14650" x="3074988" y="2644775"/>
          <p14:tracePt t="14683" x="3090863" y="2644775"/>
          <p14:tracePt t="14690" x="3106738" y="2644775"/>
          <p14:tracePt t="14706" x="3122613" y="2644775"/>
          <p14:tracePt t="14722" x="3138488" y="2644775"/>
          <p14:tracePt t="14733" x="3154363" y="2644775"/>
          <p14:tracePt t="14750" x="3186113" y="2644775"/>
          <p14:tracePt t="14816" x="3186113" y="2628900"/>
          <p14:tracePt t="14829" x="3186113" y="2613025"/>
          <p14:tracePt t="14833" x="3186113" y="2597150"/>
          <p14:tracePt t="14849" x="3170238" y="2565400"/>
          <p14:tracePt t="14849" x="3154363" y="2549525"/>
          <p14:tracePt t="14866" x="3122613" y="2501900"/>
          <p14:tracePt t="14883" x="3090863" y="2486025"/>
          <p14:tracePt t="14884" x="3074988" y="2486025"/>
          <p14:tracePt t="14957" x="3090863" y="2486025"/>
          <p14:tracePt t="14963" x="3106738" y="2501900"/>
          <p14:tracePt t="14966" x="3106738" y="2517775"/>
          <p14:tracePt t="14982" x="3106738" y="2565400"/>
          <p14:tracePt t="14999" x="3106738" y="2597150"/>
          <p14:tracePt t="15000" x="3106738" y="2628900"/>
          <p14:tracePt t="15016" x="3122613" y="2676525"/>
          <p14:tracePt t="15033" x="3122613" y="2708275"/>
          <p14:tracePt t="15067" x="3138488" y="2724150"/>
          <p14:tracePt t="15091" x="3138488" y="2708275"/>
          <p14:tracePt t="15095" x="3138488" y="2692400"/>
          <p14:tracePt t="15099" x="3138488" y="2660650"/>
          <p14:tracePt t="15115" x="3138488" y="2613025"/>
          <p14:tracePt t="15132" x="3122613" y="2549525"/>
          <p14:tracePt t="15149" x="3090863" y="2501900"/>
          <p14:tracePt t="15230" x="3090863" y="2517775"/>
          <p14:tracePt t="15235" x="3090863" y="2533650"/>
          <p14:tracePt t="15249" x="3090863" y="2549525"/>
          <p14:tracePt t="15250" x="3090863" y="2565400"/>
          <p14:tracePt t="15266" x="3090863" y="2597150"/>
          <p14:tracePt t="15282" x="3090863" y="2613025"/>
          <p14:tracePt t="15299" x="3090863" y="2628900"/>
          <p14:tracePt t="15427" x="3090863" y="2613025"/>
          <p14:tracePt t="15507" x="3090863" y="2597150"/>
          <p14:tracePt t="15532" x="3074988" y="2597150"/>
          <p14:tracePt t="15670" x="3059113" y="2597150"/>
          <p14:tracePt t="15717" x="3043238" y="2597150"/>
          <p14:tracePt t="15733" x="3027363" y="2597150"/>
          <p14:tracePt t="15875" x="3043238" y="2597150"/>
          <p14:tracePt t="15880" x="3059113" y="2597150"/>
          <p14:tracePt t="15899" x="3138488" y="2597150"/>
          <p14:tracePt t="15899" x="3154363" y="2597150"/>
          <p14:tracePt t="15915" x="3186113" y="2628900"/>
          <p14:tracePt t="15915" x="3200400" y="2644775"/>
          <p14:tracePt t="15932" x="3232150" y="2676525"/>
          <p14:tracePt t="15948" x="3248025" y="2692400"/>
          <p14:tracePt t="15950" x="3248025" y="2708275"/>
          <p14:tracePt t="15965" x="3248025" y="2724150"/>
          <p14:tracePt t="15965" x="3248025" y="2740025"/>
          <p14:tracePt t="15989" x="3248025" y="2755900"/>
          <p14:tracePt t="16227" x="3248025" y="2771775"/>
          <p14:tracePt t="16234" x="3248025" y="2787650"/>
          <p14:tracePt t="16242" x="3232150" y="2803525"/>
          <p14:tracePt t="16265" x="3216275" y="2835275"/>
          <p14:tracePt t="16319" x="3200400" y="2835275"/>
          <p14:tracePt t="16331" x="3186113" y="2835275"/>
          <p14:tracePt t="16339" x="3170238" y="2835275"/>
          <p14:tracePt t="16360" x="3154363" y="2835275"/>
          <p14:tracePt t="16525" x="3170238" y="2835275"/>
          <p14:tracePt t="16532" x="3186113" y="2819400"/>
          <p14:tracePt t="16544" x="3216275" y="2819400"/>
          <p14:tracePt t="16559" x="3232150" y="2819400"/>
          <p14:tracePt t="16570" x="3248025" y="2819400"/>
          <p14:tracePt t="16582" x="3279775" y="2803525"/>
          <p14:tracePt t="16598" x="3295650" y="2803525"/>
          <p14:tracePt t="17528" x="3311525" y="2787650"/>
          <p14:tracePt t="17532" x="3295650" y="2771775"/>
          <p14:tracePt t="17538" x="3279775" y="2755900"/>
          <p14:tracePt t="17565" x="3248025" y="2692400"/>
          <p14:tracePt t="17580" x="3232150" y="2644775"/>
          <p14:tracePt t="17597" x="3232150" y="2613025"/>
          <p14:tracePt t="17613" x="3200400" y="2581275"/>
          <p14:tracePt t="17631" x="3170238" y="2565400"/>
          <p14:tracePt t="17632" x="3154363" y="2549525"/>
          <p14:tracePt t="17647" x="3138488" y="2533650"/>
          <p14:tracePt t="17649" x="3138488" y="2517775"/>
          <p14:tracePt t="17664" x="3106738" y="2501900"/>
          <p14:tracePt t="17680" x="3090863" y="2501900"/>
          <p14:tracePt t="17697" x="3074988" y="2486025"/>
          <p14:tracePt t="17776" x="3059113" y="2470150"/>
          <p14:tracePt t="17798" x="3043238" y="2470150"/>
          <p14:tracePt t="18034" x="3043238" y="2486025"/>
          <p14:tracePt t="18038" x="3043238" y="2501900"/>
          <p14:tracePt t="18046" x="3059113" y="2517775"/>
          <p14:tracePt t="18063" x="3090863" y="2565400"/>
          <p14:tracePt t="18064" x="3090863" y="2581275"/>
          <p14:tracePt t="18081" x="3154363" y="2692400"/>
          <p14:tracePt t="18096" x="3186113" y="2740025"/>
          <p14:tracePt t="18097" x="3186113" y="2755900"/>
          <p14:tracePt t="18113" x="3248025" y="2819400"/>
          <p14:tracePt t="18130" x="3295650" y="2867025"/>
          <p14:tracePt t="18146" x="3311525" y="2898775"/>
          <p14:tracePt t="18147" x="3327400" y="2914650"/>
          <p14:tracePt t="18163" x="3359150" y="2914650"/>
          <p14:tracePt t="18180" x="3390900" y="2914650"/>
          <p14:tracePt t="18196" x="3406775" y="2914650"/>
          <p14:tracePt t="18213" x="3422650" y="2914650"/>
          <p14:tracePt t="18214" x="3438525" y="2914650"/>
          <p14:tracePt t="18312" x="3454400" y="2914650"/>
          <p14:tracePt t="18330" x="3454400" y="2898775"/>
          <p14:tracePt t="18336" x="3438525" y="2882900"/>
          <p14:tracePt t="18346" x="3422650" y="2867025"/>
          <p14:tracePt t="18364" x="3343275" y="2787650"/>
          <p14:tracePt t="18381" x="3279775" y="2755900"/>
          <p14:tracePt t="18396" x="3248025" y="2724150"/>
          <p14:tracePt t="18397" x="3232150" y="2692400"/>
          <p14:tracePt t="18413" x="3232150" y="2628900"/>
          <p14:tracePt t="18429" x="3232150" y="2581275"/>
          <p14:tracePt t="18446" x="3232150" y="2549525"/>
          <p14:tracePt t="18463" x="3216275" y="2517775"/>
          <p14:tracePt t="18485" x="3216275" y="2501900"/>
          <p14:tracePt t="18500" x="3216275" y="2486025"/>
          <p14:tracePt t="18513" x="3200400" y="2470150"/>
          <p14:tracePt t="18530" x="3170238" y="2454275"/>
          <p14:tracePt t="18546" x="3122613" y="2438400"/>
          <p14:tracePt t="18547" x="3090863" y="2422525"/>
          <p14:tracePt t="18562" x="3059113" y="2422525"/>
          <p14:tracePt t="18579" x="2995613" y="2392363"/>
          <p14:tracePt t="18772" x="3011488" y="2392363"/>
          <p14:tracePt t="18777" x="3027363" y="2392363"/>
          <p14:tracePt t="18780" x="3043238" y="2392363"/>
          <p14:tracePt t="18797" x="3090863" y="2392363"/>
          <p14:tracePt t="18812" x="3106738" y="2392363"/>
          <p14:tracePt t="18829" x="3122613" y="2392363"/>
          <p14:tracePt t="18846" x="3138488" y="2406650"/>
          <p14:tracePt t="18930" x="3122613" y="2406650"/>
          <p14:tracePt t="18936" x="3106738" y="2406650"/>
          <p14:tracePt t="19020" x="3090863" y="2422525"/>
          <p14:tracePt t="19034" x="3090863" y="2438400"/>
          <p14:tracePt t="19046" x="3090863" y="2454275"/>
          <p14:tracePt t="19050" x="3106738" y="2486025"/>
          <p14:tracePt t="19062" x="3138488" y="2517775"/>
          <p14:tracePt t="19079" x="3200400" y="2549525"/>
          <p14:tracePt t="19095" x="3263900" y="2597150"/>
          <p14:tracePt t="19112" x="3311525" y="2644775"/>
          <p14:tracePt t="19129" x="3343275" y="2692400"/>
          <p14:tracePt t="19146" x="3343275" y="2708275"/>
          <p14:tracePt t="19162" x="3343275" y="2724150"/>
          <p14:tracePt t="19201" x="3359150" y="2740025"/>
          <p14:tracePt t="19334" x="3359150" y="2755900"/>
          <p14:tracePt t="19359" x="3359150" y="2771775"/>
          <p14:tracePt t="19403" x="3359150" y="2787650"/>
          <p14:tracePt t="19419" x="3359150" y="2803525"/>
          <p14:tracePt t="19426" x="3390900" y="2819400"/>
          <p14:tracePt t="19430" x="3406775" y="2835275"/>
          <p14:tracePt t="19446" x="3406775" y="2851150"/>
          <p14:tracePt t="19446" x="3422650" y="2867025"/>
          <p14:tracePt t="19463" x="3454400" y="2898775"/>
          <p14:tracePt t="19479" x="3470275" y="2946400"/>
          <p14:tracePt t="19495" x="3470275" y="2978150"/>
          <p14:tracePt t="19512" x="3502025" y="3009900"/>
          <p14:tracePt t="19529" x="3565525" y="3025775"/>
          <p14:tracePt t="19545" x="3581400" y="3025775"/>
          <p14:tracePt t="19546" x="3597275" y="3025775"/>
          <p14:tracePt t="19562" x="3629025" y="3041650"/>
          <p14:tracePt t="19621" x="3629025" y="3025775"/>
          <p14:tracePt t="19626" x="3629025" y="3009900"/>
          <p14:tracePt t="19632" x="3629025" y="2994025"/>
          <p14:tracePt t="19645" x="3629025" y="2946400"/>
          <p14:tracePt t="19646" x="3629025" y="2930525"/>
          <p14:tracePt t="19662" x="3613150" y="2882900"/>
          <p14:tracePt t="19678" x="3581400" y="2835275"/>
          <p14:tracePt t="19680" x="3581400" y="2819400"/>
          <p14:tracePt t="19695" x="3581400" y="2803525"/>
          <p14:tracePt t="19712" x="3581400" y="2787650"/>
          <p14:tracePt t="19728" x="3581400" y="2740025"/>
          <p14:tracePt t="19791" x="3581400" y="2755900"/>
          <p14:tracePt t="19798" x="3581400" y="2771775"/>
          <p14:tracePt t="19812" x="3565525" y="2787650"/>
          <p14:tracePt t="19828" x="3549650" y="2819400"/>
          <p14:tracePt t="19845" x="3533775" y="2851150"/>
          <p14:tracePt t="19845" x="3517900" y="2867025"/>
          <p14:tracePt t="19862" x="3454400" y="2867025"/>
          <p14:tracePt t="19878" x="3375025" y="2898775"/>
          <p14:tracePt t="19895" x="3359150" y="2914650"/>
          <p14:tracePt t="19912" x="3327400" y="2930525"/>
          <p14:tracePt t="20029" x="3343275" y="2930525"/>
          <p14:tracePt t="20034" x="3359150" y="2930525"/>
          <p14:tracePt t="20045" x="3390900" y="2914650"/>
          <p14:tracePt t="20045" x="3406775" y="2898775"/>
          <p14:tracePt t="20061" x="3470275" y="2882900"/>
          <p14:tracePt t="20078" x="3502025" y="2882900"/>
          <p14:tracePt t="20095" x="3565525" y="2835275"/>
          <p14:tracePt t="20112" x="3613150" y="2803525"/>
          <p14:tracePt t="20128" x="3629025" y="2787650"/>
          <p14:tracePt t="20145" x="3644900" y="2771775"/>
          <p14:tracePt t="20163" x="3644900" y="2724150"/>
          <p14:tracePt t="20178" x="3660775" y="2676525"/>
          <p14:tracePt t="20195" x="3660775" y="2660650"/>
          <p14:tracePt t="20195" x="3660775" y="2644775"/>
          <p14:tracePt t="20211" x="3660775" y="2628900"/>
          <p14:tracePt t="20212" x="3660775" y="2613025"/>
          <p14:tracePt t="20231" x="3660775" y="2597150"/>
          <p14:tracePt t="20263" x="3660775" y="2581275"/>
          <p14:tracePt t="20271" x="3644900" y="2581275"/>
          <p14:tracePt t="20278" x="3629025" y="2581275"/>
          <p14:tracePt t="20294" x="3613150" y="2581275"/>
          <p14:tracePt t="20295" x="3597275" y="2581275"/>
          <p14:tracePt t="20311" x="3549650" y="2581275"/>
          <p14:tracePt t="20352" x="3533775" y="2581275"/>
          <p14:tracePt t="20361" x="3517900" y="2581275"/>
          <p14:tracePt t="20368" x="3502025" y="2581275"/>
          <p14:tracePt t="20378" x="3486150" y="2581275"/>
          <p14:tracePt t="20394" x="3406775" y="2628900"/>
          <p14:tracePt t="20411" x="3359150" y="2660650"/>
          <p14:tracePt t="20428" x="3343275" y="2692400"/>
          <p14:tracePt t="20444" x="3343275" y="2724150"/>
          <p14:tracePt t="20445" x="3343275" y="2740025"/>
          <p14:tracePt t="20493" x="3343275" y="2755900"/>
          <p14:tracePt t="20556" x="3375025" y="2771775"/>
          <p14:tracePt t="20560" x="3390900" y="2787650"/>
          <p14:tracePt t="20563" x="3406775" y="2787650"/>
          <p14:tracePt t="20578" x="3454400" y="2819400"/>
          <p14:tracePt t="20595" x="3470275" y="2835275"/>
          <p14:tracePt t="20596" x="3486150" y="2851150"/>
          <p14:tracePt t="20611" x="3502025" y="2867025"/>
          <p14:tracePt t="20628" x="3502025" y="2898775"/>
          <p14:tracePt t="20646" x="3502025" y="2914650"/>
          <p14:tracePt t="20695" x="3517900" y="2914650"/>
          <p14:tracePt t="20700" x="3533775" y="2898775"/>
          <p14:tracePt t="20711" x="3549650" y="2882900"/>
          <p14:tracePt t="20712" x="3549650" y="2867025"/>
          <p14:tracePt t="20728" x="3597275" y="2835275"/>
          <p14:tracePt t="20744" x="3597275" y="2803525"/>
          <p14:tracePt t="20745" x="3597275" y="2787650"/>
          <p14:tracePt t="20761" x="3597275" y="2755900"/>
          <p14:tracePt t="20777" x="3565525" y="2692400"/>
          <p14:tracePt t="20794" x="3517900" y="2676525"/>
          <p14:tracePt t="20811" x="3470275" y="2660650"/>
          <p14:tracePt t="20828" x="3438525" y="2660650"/>
          <p14:tracePt t="20845" x="3422650" y="2660650"/>
          <p14:tracePt t="20893" x="3406775" y="2660650"/>
          <p14:tracePt t="20904" x="3390900" y="2660650"/>
          <p14:tracePt t="20914" x="3375025" y="2660650"/>
          <p14:tracePt t="20938" x="3375025" y="2676525"/>
          <p14:tracePt t="20946" x="3375025" y="2692400"/>
          <p14:tracePt t="20961" x="3375025" y="2708275"/>
          <p14:tracePt t="20963" x="3375025" y="2740025"/>
          <p14:tracePt t="20977" x="3375025" y="2755900"/>
          <p14:tracePt t="20994" x="3375025" y="2771775"/>
          <p14:tracePt t="21011" x="3375025" y="2803525"/>
          <p14:tracePt t="21028" x="3375025" y="2835275"/>
          <p14:tracePt t="21044" x="3406775" y="2851150"/>
          <p14:tracePt t="21046" x="3422650" y="2851150"/>
          <p14:tracePt t="21061" x="3454400" y="2851150"/>
          <p14:tracePt t="21062" x="3486150" y="2851150"/>
          <p14:tracePt t="21077" x="3517900" y="2851150"/>
          <p14:tracePt t="21094" x="3533775" y="2851150"/>
          <p14:tracePt t="21111" x="3581400" y="2851150"/>
          <p14:tracePt t="21112" x="3597275" y="2851150"/>
          <p14:tracePt t="21133" x="3613150" y="2851150"/>
          <p14:tracePt t="21206" x="3613150" y="2835275"/>
          <p14:tracePt t="21210" x="3613150" y="2819400"/>
          <p14:tracePt t="21212" x="3597275" y="2819400"/>
          <p14:tracePt t="21227" x="3565525" y="2803525"/>
          <p14:tracePt t="21228" x="3533775" y="2803525"/>
          <p14:tracePt t="21244" x="3470275" y="2755900"/>
          <p14:tracePt t="21260" x="3406775" y="2740025"/>
          <p14:tracePt t="21261" x="3390900" y="2724150"/>
          <p14:tracePt t="21277" x="3375025" y="2692400"/>
          <p14:tracePt t="21335" x="3359150" y="2692400"/>
          <p14:tracePt t="21340" x="3343275" y="2708275"/>
          <p14:tracePt t="21346" x="3343275" y="2740025"/>
          <p14:tracePt t="21360" x="3343275" y="2771775"/>
          <p14:tracePt t="21377" x="3359150" y="2882900"/>
          <p14:tracePt t="21395" x="3390900" y="2994025"/>
          <p14:tracePt t="21410" x="3390900" y="3073400"/>
          <p14:tracePt t="21411" x="3406775" y="3073400"/>
          <p14:tracePt t="21426" x="3406775" y="3135313"/>
          <p14:tracePt t="21427" x="3422650" y="3167063"/>
          <p14:tracePt t="21444" x="3422650" y="3198813"/>
          <p14:tracePt t="21460" x="3438525" y="3214688"/>
          <p14:tracePt t="21477" x="3470275" y="3214688"/>
          <p14:tracePt t="21478" x="3486150" y="3214688"/>
          <p14:tracePt t="21494" x="3533775" y="3198813"/>
          <p14:tracePt t="21510" x="3533775" y="3167063"/>
          <p14:tracePt t="21527" x="3549650" y="3135313"/>
          <p14:tracePt t="21529" x="3565525" y="3135313"/>
          <p14:tracePt t="21545" x="3613150" y="3087688"/>
          <p14:tracePt t="21560" x="3629025" y="3073400"/>
          <p14:tracePt t="21561" x="3644900" y="3057525"/>
          <p14:tracePt t="21577" x="3676650" y="3041650"/>
          <p14:tracePt t="21594" x="3724275" y="3041650"/>
          <p14:tracePt t="21610" x="3787775" y="3009900"/>
          <p14:tracePt t="21627" x="3867150" y="2978150"/>
          <p14:tracePt t="21628" x="3883025" y="2962275"/>
          <p14:tracePt t="21645" x="3946525" y="2962275"/>
          <p14:tracePt t="21660" x="3962400" y="2962275"/>
          <p14:tracePt t="21689" x="3962400" y="2946400"/>
          <p14:tracePt t="21867" x="3962400" y="2930525"/>
          <p14:tracePt t="21901" x="3962400" y="2914650"/>
          <p14:tracePt t="21912" x="3962400" y="2898775"/>
          <p14:tracePt t="21928" x="3962400" y="2882900"/>
          <p14:tracePt t="26479" x="3930650" y="2882900"/>
          <p14:tracePt t="26484" x="3898900" y="2882900"/>
          <p14:tracePt t="26489" x="3851275" y="2882900"/>
          <p14:tracePt t="26490" x="3819525" y="2882900"/>
          <p14:tracePt t="26506" x="3740150" y="2898775"/>
          <p14:tracePt t="26523" x="3708400" y="2898775"/>
          <p14:tracePt t="26539" x="3581400" y="2914650"/>
          <p14:tracePt t="26556" x="3422650" y="2978150"/>
          <p14:tracePt t="26573" x="3248025" y="3057525"/>
          <p14:tracePt t="26590" x="3170238" y="3087688"/>
          <p14:tracePt t="26657" x="3154363" y="3087688"/>
          <p14:tracePt t="26662" x="3138488" y="3087688"/>
          <p14:tracePt t="26672" x="3122613" y="3073400"/>
          <p14:tracePt t="26673" x="3122613" y="3057525"/>
          <p14:tracePt t="26689" x="3074988" y="3057525"/>
          <p14:tracePt t="26705" x="3011488" y="3025775"/>
          <p14:tracePt t="26722" x="2916238" y="3009900"/>
          <p14:tracePt t="26739" x="2805113" y="3009900"/>
          <p14:tracePt t="26740" x="2789238" y="3009900"/>
          <p14:tracePt t="26757" x="2757488" y="3009900"/>
          <p14:tracePt t="26823" x="2741613" y="3009900"/>
          <p14:tracePt t="26828" x="2725738" y="3009900"/>
          <p14:tracePt t="26838" x="2662238" y="3009900"/>
          <p14:tracePt t="26839" x="2646363" y="3009900"/>
          <p14:tracePt t="26855" x="2503488" y="3009900"/>
          <p14:tracePt t="26872" x="2424113" y="3009900"/>
          <p14:tracePt t="26889" x="2392363" y="3009900"/>
          <p14:tracePt t="26919" x="2376488" y="3009900"/>
          <p14:tracePt t="27003" x="2360613" y="3009900"/>
          <p14:tracePt t="27170" x="2376488" y="3009900"/>
          <p14:tracePt t="27176" x="2392363" y="3009900"/>
          <p14:tracePt t="27189" x="2455863" y="3009900"/>
          <p14:tracePt t="27189" x="2503488" y="3009900"/>
          <p14:tracePt t="27205" x="2678113" y="2978150"/>
          <p14:tracePt t="27206" x="2725738" y="2978150"/>
          <p14:tracePt t="27222" x="2900363" y="2898775"/>
          <p14:tracePt t="27239" x="3011488" y="2835275"/>
          <p14:tracePt t="27239" x="3027363" y="2819400"/>
          <p14:tracePt t="27255" x="3170238" y="2755900"/>
          <p14:tracePt t="27272" x="3216275" y="2708275"/>
          <p14:tracePt t="27307" x="3232150" y="2692400"/>
          <p14:tracePt t="27338" x="3232150" y="2676525"/>
          <p14:tracePt t="27346" x="3232150" y="2660650"/>
          <p14:tracePt t="27355" x="3248025" y="2644775"/>
          <p14:tracePt t="27372" x="3279775" y="2613025"/>
          <p14:tracePt t="27389" x="3311525" y="2597150"/>
          <p14:tracePt t="27405" x="3311525" y="2581275"/>
          <p14:tracePt t="27422" x="3311525" y="2533650"/>
          <p14:tracePt t="27439" x="3311525" y="2517775"/>
          <p14:tracePt t="27440" x="3311525" y="2501900"/>
          <p14:tracePt t="27455" x="3327400" y="2470150"/>
          <p14:tracePt t="27472" x="3343275" y="2422525"/>
          <p14:tracePt t="27489" x="3359150" y="2422525"/>
          <p14:tracePt t="27505" x="3375025" y="2406650"/>
          <p14:tracePt t="27521" x="3390900" y="2376488"/>
          <p14:tracePt t="27538" x="3422650" y="2328863"/>
          <p14:tracePt t="27555" x="3454400" y="2297113"/>
          <p14:tracePt t="27557" x="3470275" y="2281238"/>
          <p14:tracePt t="27572" x="3502025" y="2249488"/>
          <p14:tracePt t="27573" x="3517900" y="2233613"/>
          <p14:tracePt t="27588" x="3533775" y="2233613"/>
          <p14:tracePt t="27699" x="3517900" y="2233613"/>
          <p14:tracePt t="27704" x="3502025" y="2249488"/>
          <p14:tracePt t="27722" x="3375025" y="2344738"/>
          <p14:tracePt t="27738" x="3295650" y="2406650"/>
          <p14:tracePt t="27739" x="3263900" y="2438400"/>
          <p14:tracePt t="27754" x="3200400" y="2533650"/>
          <p14:tracePt t="27755" x="3186113" y="2533650"/>
          <p14:tracePt t="27771" x="3106738" y="2613025"/>
          <p14:tracePt t="27788" x="3011488" y="2724150"/>
          <p14:tracePt t="27805" x="2963863" y="2787650"/>
          <p14:tracePt t="27805" x="2963863" y="2803525"/>
          <p14:tracePt t="27821" x="2947988" y="2851150"/>
          <p14:tracePt t="27838" x="2932113" y="2882900"/>
          <p14:tracePt t="27855" x="2900363" y="2914650"/>
          <p14:tracePt t="27856" x="2884488" y="2930525"/>
          <p14:tracePt t="27872" x="2820988" y="2962275"/>
          <p14:tracePt t="27872" x="2789238" y="2978150"/>
          <p14:tracePt t="27889" x="2741613" y="2994025"/>
          <p14:tracePt t="27904" x="2678113" y="3009900"/>
          <p14:tracePt t="27921" x="2662238" y="3009900"/>
          <p14:tracePt t="27938" x="2646363" y="3025775"/>
          <p14:tracePt t="27999" x="2630488" y="3025775"/>
          <p14:tracePt t="28004" x="2614613" y="3025775"/>
          <p14:tracePt t="28021" x="2598738" y="3025775"/>
          <p14:tracePt t="28100" x="2582863" y="3025775"/>
          <p14:tracePt t="28118" x="2566988" y="3041650"/>
          <p14:tracePt t="28305" x="2582863" y="3025775"/>
          <p14:tracePt t="28310" x="2614613" y="3009900"/>
          <p14:tracePt t="28321" x="2662238" y="2994025"/>
          <p14:tracePt t="28322" x="2693988" y="2978150"/>
          <p14:tracePt t="28337" x="2820988" y="2930525"/>
          <p14:tracePt t="28354" x="2995613" y="2867025"/>
          <p14:tracePt t="28371" x="3327400" y="2740025"/>
          <p14:tracePt t="28372" x="3438525" y="2724150"/>
          <p14:tracePt t="28387" x="3819525" y="2644775"/>
          <p14:tracePt t="28404" x="4010025" y="2597150"/>
          <p14:tracePt t="28421" x="4105275" y="2549525"/>
          <p14:tracePt t="28437" x="4183063" y="2501900"/>
          <p14:tracePt t="28438" x="4198938" y="2501900"/>
          <p14:tracePt t="28455" x="4230688" y="2470150"/>
          <p14:tracePt t="28471" x="4230688" y="2422525"/>
          <p14:tracePt t="28488" x="4151313" y="2344738"/>
          <p14:tracePt t="28504" x="4105275" y="2249488"/>
          <p14:tracePt t="28521" x="4089400" y="2185988"/>
          <p14:tracePt t="28522" x="4073525" y="2170113"/>
          <p14:tracePt t="28537" x="4073525" y="2122488"/>
          <p14:tracePt t="28555" x="4073525" y="2058988"/>
          <p14:tracePt t="28571" x="4073525" y="2043113"/>
          <p14:tracePt t="28600" x="4073525" y="2027238"/>
          <p14:tracePt t="28612" x="4057650" y="2027238"/>
          <p14:tracePt t="28624" x="4041775" y="2027238"/>
          <p14:tracePt t="28637" x="3994150" y="2058988"/>
          <p14:tracePt t="28654" x="3930650" y="2106613"/>
          <p14:tracePt t="28671" x="3851275" y="2154238"/>
          <p14:tracePt t="28672" x="3835400" y="2170113"/>
          <p14:tracePt t="28688" x="3740150" y="2249488"/>
          <p14:tracePt t="28705" x="3581400" y="2344738"/>
          <p14:tracePt t="28720" x="3406775" y="2438400"/>
          <p14:tracePt t="28737" x="3248025" y="2533650"/>
          <p14:tracePt t="28754" x="3059113" y="2597150"/>
          <p14:tracePt t="28771" x="2900363" y="2644775"/>
          <p14:tracePt t="28787" x="2757488" y="2676525"/>
          <p14:tracePt t="28804" x="2693988" y="2708275"/>
          <p14:tracePt t="28821" x="2646363" y="2724150"/>
          <p14:tracePt t="28862" x="2630488" y="2724150"/>
          <p14:tracePt t="28869" x="2614613" y="2724150"/>
          <p14:tracePt t="28873" x="2598738" y="2724150"/>
          <p14:tracePt t="28887" x="2582863" y="2724150"/>
          <p14:tracePt t="28903" x="2566988" y="2724150"/>
          <p14:tracePt t="28970" x="2551113" y="2724150"/>
          <p14:tracePt t="28979" x="2582863" y="2708275"/>
          <p14:tracePt t="28987" x="2598738" y="2692400"/>
          <p14:tracePt t="29004" x="2725738" y="2581275"/>
          <p14:tracePt t="29020" x="2900363" y="2470150"/>
          <p14:tracePt t="29037" x="3074988" y="2360613"/>
          <p14:tracePt t="29053" x="3170238" y="2281238"/>
          <p14:tracePt t="29070" x="3200400" y="2233613"/>
          <p14:tracePt t="29087" x="3232150" y="2201863"/>
          <p14:tracePt t="29088" x="3232150" y="2185988"/>
          <p14:tracePt t="29103" x="3248025" y="2185988"/>
          <p14:tracePt t="29120" x="3248025" y="2170113"/>
          <p14:tracePt t="29144" x="3263900" y="2154238"/>
          <p14:tracePt t="29172" x="3263900" y="2170113"/>
          <p14:tracePt t="29175" x="3248025" y="2170113"/>
          <p14:tracePt t="29186" x="3232150" y="2201863"/>
          <p14:tracePt t="29187" x="3216275" y="2217738"/>
          <p14:tracePt t="29203" x="3186113" y="2297113"/>
          <p14:tracePt t="29220" x="3154363" y="2392363"/>
          <p14:tracePt t="29237" x="3090863" y="2470150"/>
          <p14:tracePt t="29238" x="3090863" y="2501900"/>
          <p14:tracePt t="29254" x="3011488" y="2613025"/>
          <p14:tracePt t="29270" x="2932113" y="2692400"/>
          <p14:tracePt t="29286" x="2900363" y="2724150"/>
          <p14:tracePt t="29287" x="2884488" y="2755900"/>
          <p14:tracePt t="29304" x="2884488" y="2787650"/>
          <p14:tracePt t="29320" x="2884488" y="2803525"/>
          <p14:tracePt t="29346" x="2884488" y="2787650"/>
          <p14:tracePt t="29354" x="2947988" y="2771775"/>
          <p14:tracePt t="29371" x="3011488" y="2692400"/>
          <p14:tracePt t="29387" x="3090863" y="2628900"/>
          <p14:tracePt t="29404" x="3232150" y="2533650"/>
          <p14:tracePt t="29421" x="3327400" y="2486025"/>
          <p14:tracePt t="29437" x="3375025" y="2486025"/>
          <p14:tracePt t="29454" x="3390900" y="2486025"/>
          <p14:tracePt t="29470" x="3454400" y="2517775"/>
          <p14:tracePt t="29486" x="3470275" y="2581275"/>
          <p14:tracePt t="29504" x="3502025" y="2692400"/>
          <p14:tracePt t="29521" x="3549650" y="2787650"/>
          <p14:tracePt t="29536" x="3549650" y="2851150"/>
          <p14:tracePt t="29537" x="3549650" y="2867025"/>
          <p14:tracePt t="29553" x="3549650" y="2930525"/>
          <p14:tracePt t="29570" x="3549650" y="2994025"/>
          <p14:tracePt t="29672" x="3533775" y="3009900"/>
          <p14:tracePt t="29677" x="3517900" y="3009900"/>
          <p14:tracePt t="29686" x="3486150" y="3009900"/>
          <p14:tracePt t="29703" x="3454400" y="3009900"/>
          <p14:tracePt t="29704" x="3438525" y="3009900"/>
          <p14:tracePt t="29720" x="3406775" y="3009900"/>
          <p14:tracePt t="29736" x="3390900" y="2994025"/>
          <p14:tracePt t="29754" x="3390900" y="2978150"/>
          <p14:tracePt t="29770" x="3390900" y="2946400"/>
          <p14:tracePt t="29786" x="3390900" y="2898775"/>
          <p14:tracePt t="29805" x="3438525" y="2835275"/>
          <p14:tracePt t="29821" x="3502025" y="2787650"/>
          <p14:tracePt t="29836" x="3549650" y="2740025"/>
          <p14:tracePt t="29837" x="3565525" y="2740025"/>
          <p14:tracePt t="29853" x="3629025" y="2708275"/>
          <p14:tracePt t="29870" x="3660775" y="2708275"/>
          <p14:tracePt t="29904" x="3644900" y="2724150"/>
          <p14:tracePt t="29907" x="3644900" y="2740025"/>
          <p14:tracePt t="29920" x="3644900" y="2787650"/>
          <p14:tracePt t="29936" x="3644900" y="2803525"/>
          <p14:tracePt t="29953" x="3613150" y="2835275"/>
          <p14:tracePt t="29971" x="3565525" y="2851150"/>
          <p14:tracePt t="29987" x="3549650" y="2867025"/>
          <p14:tracePt t="30003" x="3517900" y="2867025"/>
          <p14:tracePt t="30004" x="3502025" y="2867025"/>
          <p14:tracePt t="30019" x="3486150" y="2851150"/>
          <p14:tracePt t="30036" x="3470275" y="2755900"/>
          <p14:tracePt t="30053" x="3470275" y="2692400"/>
          <p14:tracePt t="30054" x="3470275" y="2676525"/>
          <p14:tracePt t="30069" x="3470275" y="2644775"/>
          <p14:tracePt t="30070" x="3486150" y="2628900"/>
          <p14:tracePt t="30086" x="3517900" y="2597150"/>
          <p14:tracePt t="30087" x="3517900" y="2581275"/>
          <p14:tracePt t="30103" x="3533775" y="2565400"/>
          <p14:tracePt t="30119" x="3549650" y="2565400"/>
          <p14:tracePt t="30136" x="3581400" y="2565400"/>
          <p14:tracePt t="30153" x="3613150" y="2613025"/>
          <p14:tracePt t="30154" x="3613150" y="2628900"/>
          <p14:tracePt t="30170" x="3613150" y="2676525"/>
          <p14:tracePt t="30186" x="3613150" y="2724150"/>
          <p14:tracePt t="30203" x="3613150" y="2755900"/>
          <p14:tracePt t="30420" x="3597275" y="2755900"/>
          <p14:tracePt t="30439" x="3597275" y="2740025"/>
          <p14:tracePt t="30458" x="3597275" y="2724150"/>
          <p14:tracePt t="30466" x="3597275" y="2708275"/>
          <p14:tracePt t="30479" x="3597275" y="2692400"/>
          <p14:tracePt t="30486" x="3597275" y="2676525"/>
          <p14:tracePt t="30503" x="3597275" y="2660650"/>
          <p14:tracePt t="30519" x="3597275" y="2613025"/>
          <p14:tracePt t="30520" x="3597275" y="2581275"/>
          <p14:tracePt t="30535" x="3597275" y="2517775"/>
          <p14:tracePt t="30553" x="3597275" y="2406650"/>
          <p14:tracePt t="30554" x="3597275" y="2392363"/>
          <p14:tracePt t="30569" x="3613150" y="2265363"/>
          <p14:tracePt t="30569" x="3613150" y="2201863"/>
          <p14:tracePt t="30586" x="3613150" y="1931988"/>
          <p14:tracePt t="30603" x="3581400" y="1441450"/>
          <p14:tracePt t="30619" x="3486150" y="839788"/>
          <p14:tracePt t="30636" x="3327400" y="47625"/>
          <p14:tracePt t="31493" x="1901825" y="15875"/>
          <p14:tracePt t="31505" x="1901825" y="31750"/>
          <p14:tracePt t="31516" x="1901825" y="47625"/>
          <p14:tracePt t="31525" x="1901825" y="63500"/>
          <p14:tracePt t="31535" x="1901825" y="79375"/>
          <p14:tracePt t="31558" x="1901825" y="95250"/>
          <p14:tracePt t="31568" x="1901825" y="111125"/>
          <p14:tracePt t="31586" x="1917700" y="158750"/>
          <p14:tracePt t="31603" x="2012950" y="206375"/>
          <p14:tracePt t="31618" x="2076450" y="238125"/>
          <p14:tracePt t="31635" x="2092325" y="238125"/>
          <p14:tracePt t="31635" x="2108200" y="254000"/>
          <p14:tracePt t="31651" x="2155825" y="269875"/>
          <p14:tracePt t="31670" x="2171700" y="269875"/>
          <p14:tracePt t="31698" x="2171700" y="285750"/>
          <p14:tracePt t="31719" x="2187575" y="301625"/>
          <p14:tracePt t="31739" x="2187575" y="317500"/>
          <p14:tracePt t="31746" x="2203450" y="317500"/>
          <p14:tracePt t="31751" x="2219325" y="317500"/>
          <p14:tracePt t="31769" x="2266950" y="317500"/>
          <p14:tracePt t="31784" x="2297113" y="317500"/>
          <p14:tracePt t="31785" x="2312988" y="333375"/>
          <p14:tracePt t="31801" x="2360613" y="347663"/>
          <p14:tracePt t="31818" x="2392363" y="379413"/>
          <p14:tracePt t="31835" x="2408238" y="411163"/>
          <p14:tracePt t="31836" x="2424113" y="427038"/>
          <p14:tracePt t="31851" x="2439988" y="442913"/>
          <p14:tracePt t="31852" x="2439988" y="458788"/>
          <p14:tracePt t="31881" x="2455863" y="474663"/>
          <p14:tracePt t="31994" x="2455863" y="490538"/>
          <p14:tracePt t="32015" x="2455863" y="506413"/>
          <p14:tracePt t="32193" x="2455863" y="522288"/>
          <p14:tracePt t="32197" x="2471738" y="538163"/>
          <p14:tracePt t="32221" x="2471738" y="554038"/>
          <p14:tracePt t="32224" x="2471738" y="569913"/>
          <p14:tracePt t="32236" x="2471738" y="585788"/>
          <p14:tracePt t="32251" x="2487613" y="601663"/>
          <p14:tracePt t="32268" x="2487613" y="633413"/>
          <p14:tracePt t="32285" x="2519363" y="696913"/>
          <p14:tracePt t="32301" x="2535238" y="696913"/>
          <p14:tracePt t="32594" x="2535238" y="712788"/>
          <p14:tracePt t="32598" x="2535238" y="728663"/>
          <p14:tracePt t="32600" x="2535238" y="744538"/>
          <p14:tracePt t="32617" x="2519363" y="792163"/>
          <p14:tracePt t="32634" x="2519363" y="871538"/>
          <p14:tracePt t="32651" x="2519363" y="966788"/>
          <p14:tracePt t="32653" x="2535238" y="998538"/>
          <p14:tracePt t="32667" x="2598738" y="1108075"/>
          <p14:tracePt t="32668" x="2614613" y="1139825"/>
          <p14:tracePt t="32684" x="2662238" y="1266825"/>
          <p14:tracePt t="32685" x="2693988" y="1314450"/>
          <p14:tracePt t="32700" x="2741613" y="1457325"/>
          <p14:tracePt t="32701" x="2757488" y="1489075"/>
          <p14:tracePt t="32717" x="2757488" y="1568450"/>
          <p14:tracePt t="32733" x="2757488" y="1616075"/>
          <p14:tracePt t="32750" x="2773363" y="1663700"/>
          <p14:tracePt t="32751" x="2773363" y="1679575"/>
          <p14:tracePt t="32767" x="2773363" y="1695450"/>
          <p14:tracePt t="32795" x="2789238" y="1711325"/>
          <p14:tracePt t="32839" x="2789238" y="1695450"/>
          <p14:tracePt t="32847" x="2773363" y="1679575"/>
          <p14:tracePt t="32850" x="2757488" y="1663700"/>
          <p14:tracePt t="32867" x="2741613" y="1631950"/>
          <p14:tracePt t="32884" x="2741613" y="1584325"/>
          <p14:tracePt t="32901" x="2741613" y="1552575"/>
          <p14:tracePt t="32903" x="2741613" y="1520825"/>
          <p14:tracePt t="32917" x="2741613" y="1489075"/>
          <p14:tracePt t="32919" x="2741613" y="1473200"/>
          <p14:tracePt t="32934" x="2741613" y="1441450"/>
          <p14:tracePt t="32950" x="2852738" y="1441450"/>
          <p14:tracePt t="32952" x="2884488" y="1441450"/>
          <p14:tracePt t="32967" x="3027363" y="1441450"/>
          <p14:tracePt t="32968" x="3074988" y="1441450"/>
          <p14:tracePt t="32984" x="3359150" y="1441450"/>
          <p14:tracePt t="33000" x="3597275" y="1441450"/>
          <p14:tracePt t="33001" x="3692525" y="1441450"/>
          <p14:tracePt t="33016" x="3978275" y="1441450"/>
          <p14:tracePt t="33017" x="4089400" y="1441450"/>
          <p14:tracePt t="33034" x="4484688" y="1409700"/>
          <p14:tracePt t="33050" x="4722813" y="1409700"/>
          <p14:tracePt t="33052" x="4786313" y="1409700"/>
          <p14:tracePt t="33066" x="4865688" y="1409700"/>
          <p14:tracePt t="33068" x="4881563" y="1409700"/>
          <p14:tracePt t="33083" x="4929188" y="1409700"/>
          <p14:tracePt t="33100" x="4945063" y="1409700"/>
          <p14:tracePt t="33307" x="4929188" y="1393825"/>
          <p14:tracePt t="33322" x="4929188" y="1377950"/>
          <p14:tracePt t="33331" x="4929188" y="1362075"/>
          <p14:tracePt t="33334" x="4929188" y="1346200"/>
          <p14:tracePt t="33350" x="4945063" y="1298575"/>
          <p14:tracePt t="33366" x="4976813" y="1235075"/>
          <p14:tracePt t="33383" x="5008563" y="1187450"/>
          <p14:tracePt t="33400" x="5054600" y="1155700"/>
          <p14:tracePt t="33416" x="5070475" y="1108075"/>
          <p14:tracePt t="33433" x="5086350" y="1092200"/>
          <p14:tracePt t="33450" x="5102225" y="1076325"/>
          <p14:tracePt t="33466" x="5133975" y="1060450"/>
          <p14:tracePt t="33501" x="5149850" y="1060450"/>
          <p14:tracePt t="33509" x="5165725" y="1060450"/>
          <p14:tracePt t="33517" x="5181600" y="1060450"/>
          <p14:tracePt t="33534" x="5292725" y="1060450"/>
          <p14:tracePt t="33550" x="5403850" y="1060450"/>
          <p14:tracePt t="33566" x="5626100" y="1060450"/>
          <p14:tracePt t="33567" x="5721350" y="1060450"/>
          <p14:tracePt t="33583" x="6053138" y="1060450"/>
          <p14:tracePt t="33583" x="6180138" y="1060450"/>
          <p14:tracePt t="33599" x="6640513" y="1108075"/>
          <p14:tracePt t="33616" x="7004050" y="1139825"/>
          <p14:tracePt t="33633" x="7353300" y="1187450"/>
          <p14:tracePt t="33634" x="7400925" y="1187450"/>
          <p14:tracePt t="33650" x="7543800" y="1219200"/>
          <p14:tracePt t="33666" x="7607300" y="1250950"/>
          <p14:tracePt t="33667" x="7654925" y="1298575"/>
          <p14:tracePt t="33683" x="7718425" y="1362075"/>
          <p14:tracePt t="33699" x="7796213" y="1489075"/>
          <p14:tracePt t="33716" x="7843838" y="1679575"/>
          <p14:tracePt t="33733" x="7843838" y="1995488"/>
          <p14:tracePt t="33734" x="7843838" y="2074863"/>
          <p14:tracePt t="33749" x="7766050" y="2454275"/>
          <p14:tracePt t="33766" x="7591425" y="2978150"/>
          <p14:tracePt t="33783" x="7480300" y="3484563"/>
          <p14:tracePt t="33784" x="7448550" y="3611563"/>
          <p14:tracePt t="33800" x="7369175" y="3990975"/>
          <p14:tracePt t="33801" x="7337425" y="4086225"/>
          <p14:tracePt t="33817" x="7258050" y="4451350"/>
          <p14:tracePt t="33833" x="7210425" y="4687888"/>
          <p14:tracePt t="33833" x="7210425" y="4719638"/>
          <p14:tracePt t="33849" x="7194550" y="4830763"/>
          <p14:tracePt t="33866" x="7194550" y="4910138"/>
          <p14:tracePt t="33868" x="7194550" y="4941888"/>
          <p14:tracePt t="33883" x="7162800" y="4989513"/>
          <p14:tracePt t="33884" x="7146925" y="4989513"/>
          <p14:tracePt t="33900" x="7099300" y="5053013"/>
          <p14:tracePt t="33917" x="7035800" y="5116513"/>
          <p14:tracePt t="33933" x="7004050" y="5146675"/>
          <p14:tracePt t="33949" x="6972300" y="5178425"/>
          <p14:tracePt t="33951" x="6956425" y="5210175"/>
          <p14:tracePt t="33967" x="6892925" y="5257800"/>
          <p14:tracePt t="33983" x="6877050" y="5289550"/>
          <p14:tracePt t="33999" x="6831013" y="5321300"/>
          <p14:tracePt t="34000" x="6815138" y="5337175"/>
          <p14:tracePt t="34016" x="6783388" y="5353050"/>
          <p14:tracePt t="34032" x="6751638" y="5368925"/>
          <p14:tracePt t="34049" x="6672263" y="5384800"/>
          <p14:tracePt t="34050" x="6656388" y="5384800"/>
          <p14:tracePt t="34066" x="6608763" y="5416550"/>
          <p14:tracePt t="34066" x="6592888" y="5432425"/>
          <p14:tracePt t="34082" x="6561138" y="5448300"/>
          <p14:tracePt t="34083" x="6561138" y="5464175"/>
          <p14:tracePt t="34099" x="6529388" y="5464175"/>
          <p14:tracePt t="34116" x="6481763" y="5464175"/>
          <p14:tracePt t="34132" x="6434138" y="5448300"/>
          <p14:tracePt t="34149" x="6370638" y="5400675"/>
          <p14:tracePt t="34166" x="6338888" y="5321300"/>
          <p14:tracePt t="34182" x="6338888" y="5226050"/>
          <p14:tracePt t="34199" x="6307138" y="5100638"/>
          <p14:tracePt t="34200" x="6291263" y="5084763"/>
          <p14:tracePt t="34216" x="6243638" y="5005388"/>
          <p14:tracePt t="34232" x="6180138" y="4926013"/>
          <p14:tracePt t="34249" x="6116638" y="4862513"/>
          <p14:tracePt t="34266" x="6069013" y="4799013"/>
          <p14:tracePt t="34283" x="6021388" y="4767263"/>
          <p14:tracePt t="34284" x="6021388" y="4751388"/>
          <p14:tracePt t="34299" x="6005513" y="4735513"/>
          <p14:tracePt t="34316" x="5957888" y="4703763"/>
          <p14:tracePt t="34359" x="5957888" y="4687888"/>
          <p14:tracePt t="34363" x="5957888" y="4672013"/>
          <p14:tracePt t="34379" x="5957888" y="4656138"/>
          <p14:tracePt t="34382" x="5943600" y="4640263"/>
          <p14:tracePt t="34399" x="5927725" y="4608513"/>
          <p14:tracePt t="34400" x="5911850" y="4592638"/>
          <p14:tracePt t="34415" x="5864225" y="4529138"/>
          <p14:tracePt t="34432" x="5848350" y="4497388"/>
          <p14:tracePt t="34449" x="5848350" y="4435475"/>
          <p14:tracePt t="34450" x="5848350" y="4419600"/>
          <p14:tracePt t="34467" x="5848350" y="4371975"/>
          <p14:tracePt t="34482" x="5848350" y="4324350"/>
          <p14:tracePt t="34483" x="5864225" y="4324350"/>
          <p14:tracePt t="34499" x="5880100" y="4308475"/>
          <p14:tracePt t="34499" x="5895975" y="4292600"/>
          <p14:tracePt t="34515" x="5927725" y="4244975"/>
          <p14:tracePt t="34532" x="5943600" y="4229100"/>
          <p14:tracePt t="34533" x="5973763" y="4229100"/>
          <p14:tracePt t="34549" x="6021388" y="4213225"/>
          <p14:tracePt t="34566" x="6116638" y="4213225"/>
          <p14:tracePt t="34582" x="6148388" y="4213225"/>
          <p14:tracePt t="34599" x="6180138" y="4213225"/>
          <p14:tracePt t="34600" x="6180138" y="4229100"/>
          <p14:tracePt t="34616" x="6196013" y="4260850"/>
          <p14:tracePt t="34632" x="6211888" y="4292600"/>
          <p14:tracePt t="34633" x="6211888" y="4308475"/>
          <p14:tracePt t="34649" x="6227763" y="4340225"/>
          <p14:tracePt t="34665" x="6243638" y="4387850"/>
          <p14:tracePt t="34682" x="6275388" y="4419600"/>
          <p14:tracePt t="34747" x="6275388" y="4435475"/>
          <p14:tracePt t="34754" x="6243638" y="4435475"/>
          <p14:tracePt t="34765" x="6227763" y="4435475"/>
          <p14:tracePt t="34782" x="6148388" y="4435475"/>
          <p14:tracePt t="34799" x="6100763" y="4419600"/>
          <p14:tracePt t="34816" x="6069013" y="4387850"/>
          <p14:tracePt t="34832" x="6069013" y="4371975"/>
          <p14:tracePt t="34849" x="6069013" y="4324350"/>
          <p14:tracePt t="34850" x="6053138" y="4292600"/>
          <p14:tracePt t="34866" x="6053138" y="4260850"/>
          <p14:tracePt t="34882" x="6053138" y="4213225"/>
          <p14:tracePt t="34899" x="6053138" y="4197350"/>
          <p14:tracePt t="34923" x="6053138" y="4181475"/>
          <p14:tracePt t="34933" x="6069013" y="4181475"/>
          <p14:tracePt t="34948" x="6084888" y="4165600"/>
          <p14:tracePt t="34965" x="6132513" y="4165600"/>
          <p14:tracePt t="34965" x="6148388" y="4165600"/>
          <p14:tracePt t="34982" x="6211888" y="4165600"/>
          <p14:tracePt t="34998" x="6259513" y="4165600"/>
          <p14:tracePt t="35015" x="6291263" y="4181475"/>
          <p14:tracePt t="35033" x="6307138" y="4229100"/>
          <p14:tracePt t="35048" x="6307138" y="4260850"/>
          <p14:tracePt t="35065" x="6307138" y="4276725"/>
          <p14:tracePt t="35081" x="6259513" y="4324350"/>
          <p14:tracePt t="35098" x="6180138" y="4340225"/>
          <p14:tracePt t="35115" x="6148388" y="4356100"/>
          <p14:tracePt t="35159" x="6132513" y="4356100"/>
          <p14:tracePt t="35175" x="6132513" y="4340225"/>
          <p14:tracePt t="35182" x="6116638" y="4308475"/>
          <p14:tracePt t="35186" x="6100763" y="4292600"/>
          <p14:tracePt t="35198" x="6100763" y="4276725"/>
          <p14:tracePt t="35199" x="6084888" y="4276725"/>
          <p14:tracePt t="35215" x="6069013" y="4244975"/>
          <p14:tracePt t="35215" x="6069013" y="4229100"/>
          <p14:tracePt t="35232" x="6069013" y="4213225"/>
          <p14:tracePt t="35248" x="6069013" y="4181475"/>
          <p14:tracePt t="35265" x="6084888" y="4181475"/>
          <p14:tracePt t="35266" x="6100763" y="4165600"/>
          <p14:tracePt t="35282" x="6164263" y="4165600"/>
          <p14:tracePt t="35298" x="6227763" y="4165600"/>
          <p14:tracePt t="35299" x="6259513" y="4165600"/>
          <p14:tracePt t="35315" x="6354763" y="4197350"/>
          <p14:tracePt t="35316" x="6386513" y="4213225"/>
          <p14:tracePt t="35332" x="6434138" y="4244975"/>
          <p14:tracePt t="35348" x="6465888" y="4276725"/>
          <p14:tracePt t="35365" x="6465888" y="4324350"/>
          <p14:tracePt t="35365" x="6465888" y="4340225"/>
          <p14:tracePt t="35381" x="6465888" y="4356100"/>
          <p14:tracePt t="35398" x="6465888" y="4403725"/>
          <p14:tracePt t="35457" x="6450013" y="4403725"/>
          <p14:tracePt t="35462" x="6434138" y="4403725"/>
          <p14:tracePt t="35468" x="6402388" y="4403725"/>
          <p14:tracePt t="35481" x="6370638" y="4371975"/>
          <p14:tracePt t="35482" x="6354763" y="4371975"/>
          <p14:tracePt t="35498" x="6323013" y="4340225"/>
          <p14:tracePt t="35515" x="6291263" y="4308475"/>
          <p14:tracePt t="35515" x="6275388" y="4292600"/>
          <p14:tracePt t="35531" x="6259513" y="4276725"/>
          <p14:tracePt t="35591" x="6259513" y="4260850"/>
          <p14:tracePt t="35598" x="6275388" y="4260850"/>
          <p14:tracePt t="35602" x="6291263" y="4244975"/>
          <p14:tracePt t="35614" x="6307138" y="4244975"/>
          <p14:tracePt t="35631" x="6338888" y="4244975"/>
          <p14:tracePt t="35632" x="6354763" y="4244975"/>
          <p14:tracePt t="35648" x="6386513" y="4244975"/>
          <p14:tracePt t="35666" x="6402388" y="4244975"/>
          <p14:tracePt t="35681" x="6402388" y="4260850"/>
          <p14:tracePt t="35682" x="6402388" y="4276725"/>
          <p14:tracePt t="35697" x="6402388" y="4308475"/>
          <p14:tracePt t="35714" x="6402388" y="4324350"/>
          <p14:tracePt t="35736" x="6402388" y="4340225"/>
          <p14:tracePt t="35748" x="6402388" y="4356100"/>
          <p14:tracePt t="35769" x="6386513" y="4371975"/>
          <p14:tracePt t="35785" x="6370638" y="4371975"/>
          <p14:tracePt t="35798" x="6354763" y="4371975"/>
          <p14:tracePt t="35815" x="6307138" y="4371975"/>
          <p14:tracePt t="35816" x="6291263" y="4371975"/>
          <p14:tracePt t="35831" x="6275388" y="4371975"/>
          <p14:tracePt t="35964" x="6259513" y="4387850"/>
          <p14:tracePt t="35969" x="6243638" y="4403725"/>
          <p14:tracePt t="35981" x="6227763" y="4419600"/>
          <p14:tracePt t="35982" x="6211888" y="4435475"/>
          <p14:tracePt t="35999" x="6180138" y="4451350"/>
          <p14:tracePt t="36014" x="6164263" y="4465638"/>
          <p14:tracePt t="36031" x="6148388" y="4465638"/>
          <p14:tracePt t="36083" x="6132513" y="4465638"/>
          <p14:tracePt t="36091" x="6116638" y="4451350"/>
          <p14:tracePt t="36102" x="6116638" y="4419600"/>
          <p14:tracePt t="36114" x="6116638" y="4403725"/>
          <p14:tracePt t="36131" x="6116638" y="4356100"/>
          <p14:tracePt t="36149" x="6116638" y="4324350"/>
          <p14:tracePt t="36165" x="6116638" y="4308475"/>
          <p14:tracePt t="36181" x="6132513" y="4292600"/>
          <p14:tracePt t="36198" x="6148388" y="4292600"/>
          <p14:tracePt t="36214" x="6164263" y="4276725"/>
          <p14:tracePt t="36231" x="6164263" y="4260850"/>
          <p14:tracePt t="36232" x="6180138" y="4244975"/>
          <p14:tracePt t="36248" x="6196013" y="4197350"/>
          <p14:tracePt t="36265" x="6227763" y="4102100"/>
          <p14:tracePt t="36280" x="6227763" y="4038600"/>
          <p14:tracePt t="36281" x="6243638" y="3975100"/>
          <p14:tracePt t="36297" x="6243638" y="3816350"/>
          <p14:tracePt t="36314" x="6243638" y="3468688"/>
          <p14:tracePt t="36331" x="6243638" y="2898775"/>
          <p14:tracePt t="36331" x="6243638" y="2740025"/>
          <p14:tracePt t="36347" x="6164263" y="1963738"/>
          <p14:tracePt t="36364" x="6037263" y="1028700"/>
          <p14:tracePt t="36381" x="5927725" y="952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Traceback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54CCA28-B0FA-FA2E-2E36-DDD660A24F84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4" name="Segnaposto contenuto 13">
            <a:extLst>
              <a:ext uri="{FF2B5EF4-FFF2-40B4-BE49-F238E27FC236}">
                <a16:creationId xmlns:a16="http://schemas.microsoft.com/office/drawing/2014/main" id="{EA8F7CA3-9874-F226-65E3-AAAE46811E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40503"/>
              </p:ext>
            </p:extLst>
          </p:nvPr>
        </p:nvGraphicFramePr>
        <p:xfrm>
          <a:off x="2112261" y="1822175"/>
          <a:ext cx="4242816" cy="2660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352">
                  <a:extLst>
                    <a:ext uri="{9D8B030D-6E8A-4147-A177-3AD203B41FA5}">
                      <a16:colId xmlns:a16="http://schemas.microsoft.com/office/drawing/2014/main" val="335287501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51606580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083561835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4224101384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837698189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6877425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78798696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24675952"/>
                    </a:ext>
                  </a:extLst>
                </a:gridCol>
              </a:tblGrid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705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12972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02030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7326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7060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1825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260026"/>
                  </a:ext>
                </a:extLst>
              </a:tr>
            </a:tbl>
          </a:graphicData>
        </a:graphic>
      </p:graphicFrame>
      <p:sp>
        <p:nvSpPr>
          <p:cNvPr id="12" name="Parentesi quadra chiusa 11">
            <a:extLst>
              <a:ext uri="{FF2B5EF4-FFF2-40B4-BE49-F238E27FC236}">
                <a16:creationId xmlns:a16="http://schemas.microsoft.com/office/drawing/2014/main" id="{060BCBAB-5CE2-4218-6ACE-9FD28332EAE8}"/>
              </a:ext>
            </a:extLst>
          </p:cNvPr>
          <p:cNvSpPr/>
          <p:nvPr/>
        </p:nvSpPr>
        <p:spPr>
          <a:xfrm>
            <a:off x="6227060" y="221714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6625C3E-7C15-6944-5180-C25827F09A04}"/>
                  </a:ext>
                </a:extLst>
              </p:cNvPr>
              <p:cNvSpPr txBox="1"/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6625C3E-7C15-6944-5180-C25827F0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517901CC-2881-3687-1206-9775913271AC}"/>
              </a:ext>
            </a:extLst>
          </p:cNvPr>
          <p:cNvSpPr/>
          <p:nvPr/>
        </p:nvSpPr>
        <p:spPr>
          <a:xfrm flipH="1">
            <a:off x="2607560" y="2217145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8BFCBEA8-5DFD-D1FB-8995-4EEF11452426}"/>
              </a:ext>
            </a:extLst>
          </p:cNvPr>
          <p:cNvSpPr/>
          <p:nvPr/>
        </p:nvSpPr>
        <p:spPr>
          <a:xfrm rot="16200000">
            <a:off x="4395468" y="2926466"/>
            <a:ext cx="299720" cy="3875536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AB6C93D-864C-8B35-4D98-F556FA6874E5}"/>
                  </a:ext>
                </a:extLst>
              </p:cNvPr>
              <p:cNvSpPr txBox="1"/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AB6C93D-864C-8B35-4D98-F556FA687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68160856-2DC9-8EA8-DBA9-CCE978801C40}"/>
              </a:ext>
            </a:extLst>
          </p:cNvPr>
          <p:cNvSpPr/>
          <p:nvPr/>
        </p:nvSpPr>
        <p:spPr>
          <a:xfrm rot="10800000">
            <a:off x="6885182" y="2217144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4D7EB31-517D-EC74-B7A4-E89E21B36642}"/>
                  </a:ext>
                </a:extLst>
              </p:cNvPr>
              <p:cNvSpPr txBox="1"/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4D7EB31-517D-EC74-B7A4-E89E21B3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D48D718-A6CB-7753-685C-EF202A291F64}"/>
              </a:ext>
            </a:extLst>
          </p:cNvPr>
          <p:cNvCxnSpPr>
            <a:cxnSpLocks/>
          </p:cNvCxnSpPr>
          <p:nvPr/>
        </p:nvCxnSpPr>
        <p:spPr>
          <a:xfrm>
            <a:off x="6355077" y="2005055"/>
            <a:ext cx="7018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274DCBF-65E3-8DBB-D6E2-47D5DEDE635D}"/>
              </a:ext>
            </a:extLst>
          </p:cNvPr>
          <p:cNvSpPr txBox="1"/>
          <p:nvPr/>
        </p:nvSpPr>
        <p:spPr>
          <a:xfrm>
            <a:off x="7184902" y="1872450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x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9DB55739-710E-B995-17FD-36DCD0ECE55D}"/>
              </a:ext>
            </a:extLst>
          </p:cNvPr>
          <p:cNvCxnSpPr>
            <a:cxnSpLocks/>
          </p:cNvCxnSpPr>
          <p:nvPr/>
        </p:nvCxnSpPr>
        <p:spPr>
          <a:xfrm>
            <a:off x="2368296" y="4511531"/>
            <a:ext cx="0" cy="614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EBA08D9-380B-78C6-E03B-7C108A431E9B}"/>
              </a:ext>
            </a:extLst>
          </p:cNvPr>
          <p:cNvSpPr txBox="1"/>
          <p:nvPr/>
        </p:nvSpPr>
        <p:spPr>
          <a:xfrm>
            <a:off x="2021491" y="5106888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F74F2FE-012E-41BB-BF02-12EF84AF7FF2}"/>
              </a:ext>
            </a:extLst>
          </p:cNvPr>
          <p:cNvCxnSpPr/>
          <p:nvPr/>
        </p:nvCxnSpPr>
        <p:spPr>
          <a:xfrm flipH="1">
            <a:off x="3036149" y="236220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8AEF3FE-D5A8-2C9F-FF9D-6082032757D9}"/>
              </a:ext>
            </a:extLst>
          </p:cNvPr>
          <p:cNvCxnSpPr/>
          <p:nvPr/>
        </p:nvCxnSpPr>
        <p:spPr>
          <a:xfrm flipH="1">
            <a:off x="3564469" y="236220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AEAC831-C7A3-2F88-DBA7-22370C9E9497}"/>
              </a:ext>
            </a:extLst>
          </p:cNvPr>
          <p:cNvCxnSpPr/>
          <p:nvPr/>
        </p:nvCxnSpPr>
        <p:spPr>
          <a:xfrm flipH="1">
            <a:off x="4102949" y="236220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54D79C0-818C-B64E-02AF-3312A821848F}"/>
              </a:ext>
            </a:extLst>
          </p:cNvPr>
          <p:cNvCxnSpPr/>
          <p:nvPr/>
        </p:nvCxnSpPr>
        <p:spPr>
          <a:xfrm flipH="1">
            <a:off x="4641429" y="235204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7DDB7CE-C3B0-8737-5129-522CF4A6CEC2}"/>
              </a:ext>
            </a:extLst>
          </p:cNvPr>
          <p:cNvCxnSpPr/>
          <p:nvPr/>
        </p:nvCxnSpPr>
        <p:spPr>
          <a:xfrm flipH="1">
            <a:off x="5144349" y="235204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128F638-BEAE-BCFA-341E-9ADFDC27C759}"/>
              </a:ext>
            </a:extLst>
          </p:cNvPr>
          <p:cNvCxnSpPr/>
          <p:nvPr/>
        </p:nvCxnSpPr>
        <p:spPr>
          <a:xfrm flipH="1">
            <a:off x="5716681" y="236220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6D7A08D-DAE1-51FF-836F-6586CB1F7197}"/>
              </a:ext>
            </a:extLst>
          </p:cNvPr>
          <p:cNvCxnSpPr>
            <a:cxnSpLocks/>
          </p:cNvCxnSpPr>
          <p:nvPr/>
        </p:nvCxnSpPr>
        <p:spPr>
          <a:xfrm flipV="1">
            <a:off x="2911054" y="2479040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7B8FDB5-105C-CB83-0987-DA210F466D1F}"/>
              </a:ext>
            </a:extLst>
          </p:cNvPr>
          <p:cNvCxnSpPr>
            <a:cxnSpLocks/>
          </p:cNvCxnSpPr>
          <p:nvPr/>
        </p:nvCxnSpPr>
        <p:spPr>
          <a:xfrm flipV="1">
            <a:off x="2911054" y="2869614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D996B13D-6477-2109-BC36-A020C0B68066}"/>
              </a:ext>
            </a:extLst>
          </p:cNvPr>
          <p:cNvCxnSpPr>
            <a:cxnSpLocks/>
          </p:cNvCxnSpPr>
          <p:nvPr/>
        </p:nvCxnSpPr>
        <p:spPr>
          <a:xfrm flipV="1">
            <a:off x="2896028" y="3256280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F388DEA4-8381-B457-34E6-48DE25E64F2B}"/>
              </a:ext>
            </a:extLst>
          </p:cNvPr>
          <p:cNvCxnSpPr>
            <a:cxnSpLocks/>
          </p:cNvCxnSpPr>
          <p:nvPr/>
        </p:nvCxnSpPr>
        <p:spPr>
          <a:xfrm flipV="1">
            <a:off x="2891376" y="3607087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58A8EC2-AAAD-9000-7F14-004B4F73E10C}"/>
              </a:ext>
            </a:extLst>
          </p:cNvPr>
          <p:cNvCxnSpPr>
            <a:cxnSpLocks/>
          </p:cNvCxnSpPr>
          <p:nvPr/>
        </p:nvCxnSpPr>
        <p:spPr>
          <a:xfrm flipV="1">
            <a:off x="2911054" y="4018567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7D9EDE0-C45A-8736-E628-937D184EFBAB}"/>
              </a:ext>
            </a:extLst>
          </p:cNvPr>
          <p:cNvCxnSpPr>
            <a:cxnSpLocks/>
          </p:cNvCxnSpPr>
          <p:nvPr/>
        </p:nvCxnSpPr>
        <p:spPr>
          <a:xfrm flipH="1" flipV="1">
            <a:off x="3047526" y="2501386"/>
            <a:ext cx="263946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318B5CC-137A-3D90-5432-F7EE7AD57728}"/>
              </a:ext>
            </a:extLst>
          </p:cNvPr>
          <p:cNvCxnSpPr/>
          <p:nvPr/>
        </p:nvCxnSpPr>
        <p:spPr>
          <a:xfrm flipH="1">
            <a:off x="3595901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98D61CF-8185-CA7E-E2EA-503D473FDA44}"/>
              </a:ext>
            </a:extLst>
          </p:cNvPr>
          <p:cNvCxnSpPr/>
          <p:nvPr/>
        </p:nvCxnSpPr>
        <p:spPr>
          <a:xfrm flipH="1">
            <a:off x="4112701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271C74A-A8B1-8D76-BADC-533046AC8905}"/>
              </a:ext>
            </a:extLst>
          </p:cNvPr>
          <p:cNvCxnSpPr/>
          <p:nvPr/>
        </p:nvCxnSpPr>
        <p:spPr>
          <a:xfrm flipH="1">
            <a:off x="4641429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56F9667B-B4AE-BDA0-96AB-C97F8BBE02F0}"/>
              </a:ext>
            </a:extLst>
          </p:cNvPr>
          <p:cNvCxnSpPr/>
          <p:nvPr/>
        </p:nvCxnSpPr>
        <p:spPr>
          <a:xfrm flipH="1">
            <a:off x="5190069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5825691F-ABFC-F3CA-4DE1-866318868C91}"/>
              </a:ext>
            </a:extLst>
          </p:cNvPr>
          <p:cNvCxnSpPr/>
          <p:nvPr/>
        </p:nvCxnSpPr>
        <p:spPr>
          <a:xfrm flipH="1">
            <a:off x="5673397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90C996A-207A-BD10-1F2B-6AD502650CE1}"/>
              </a:ext>
            </a:extLst>
          </p:cNvPr>
          <p:cNvCxnSpPr>
            <a:cxnSpLocks/>
          </p:cNvCxnSpPr>
          <p:nvPr/>
        </p:nvCxnSpPr>
        <p:spPr>
          <a:xfrm flipV="1">
            <a:off x="3434294" y="2863948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95713FA-6E61-32A9-D953-6B4847B11B52}"/>
              </a:ext>
            </a:extLst>
          </p:cNvPr>
          <p:cNvCxnSpPr>
            <a:cxnSpLocks/>
          </p:cNvCxnSpPr>
          <p:nvPr/>
        </p:nvCxnSpPr>
        <p:spPr>
          <a:xfrm flipV="1">
            <a:off x="3434294" y="3255694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4846277-1D86-E249-C774-F72C4903EC89}"/>
              </a:ext>
            </a:extLst>
          </p:cNvPr>
          <p:cNvCxnSpPr>
            <a:cxnSpLocks/>
          </p:cNvCxnSpPr>
          <p:nvPr/>
        </p:nvCxnSpPr>
        <p:spPr>
          <a:xfrm flipV="1">
            <a:off x="3429428" y="362174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506A8417-08F3-3A07-9F0F-0A34AFEB5009}"/>
              </a:ext>
            </a:extLst>
          </p:cNvPr>
          <p:cNvCxnSpPr>
            <a:cxnSpLocks/>
          </p:cNvCxnSpPr>
          <p:nvPr/>
        </p:nvCxnSpPr>
        <p:spPr>
          <a:xfrm flipV="1">
            <a:off x="3439588" y="400782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871FF11A-3276-8321-280C-EB3868892DA6}"/>
              </a:ext>
            </a:extLst>
          </p:cNvPr>
          <p:cNvCxnSpPr>
            <a:cxnSpLocks/>
          </p:cNvCxnSpPr>
          <p:nvPr/>
        </p:nvCxnSpPr>
        <p:spPr>
          <a:xfrm flipH="1" flipV="1">
            <a:off x="3020069" y="3964641"/>
            <a:ext cx="328424" cy="259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E8246261-7054-54F1-512A-FD2FD3D6A1E5}"/>
              </a:ext>
            </a:extLst>
          </p:cNvPr>
          <p:cNvCxnSpPr>
            <a:cxnSpLocks/>
          </p:cNvCxnSpPr>
          <p:nvPr/>
        </p:nvCxnSpPr>
        <p:spPr>
          <a:xfrm flipV="1">
            <a:off x="3972988" y="400782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6BA7B440-C09E-1C29-8E48-004D89679FD1}"/>
              </a:ext>
            </a:extLst>
          </p:cNvPr>
          <p:cNvCxnSpPr>
            <a:cxnSpLocks/>
          </p:cNvCxnSpPr>
          <p:nvPr/>
        </p:nvCxnSpPr>
        <p:spPr>
          <a:xfrm flipV="1">
            <a:off x="3972988" y="362174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A92C26D9-11F8-21A1-6CA4-851C52175917}"/>
              </a:ext>
            </a:extLst>
          </p:cNvPr>
          <p:cNvCxnSpPr>
            <a:cxnSpLocks/>
          </p:cNvCxnSpPr>
          <p:nvPr/>
        </p:nvCxnSpPr>
        <p:spPr>
          <a:xfrm flipV="1">
            <a:off x="3972988" y="3229995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4F2F5CCC-9364-97DF-71F7-00F6D03B3E20}"/>
              </a:ext>
            </a:extLst>
          </p:cNvPr>
          <p:cNvCxnSpPr>
            <a:cxnSpLocks/>
          </p:cNvCxnSpPr>
          <p:nvPr/>
        </p:nvCxnSpPr>
        <p:spPr>
          <a:xfrm flipH="1" flipV="1">
            <a:off x="3503365" y="3143239"/>
            <a:ext cx="413118" cy="315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5857A821-7609-78B8-EBC3-57C5EEBA05D3}"/>
              </a:ext>
            </a:extLst>
          </p:cNvPr>
          <p:cNvCxnSpPr>
            <a:cxnSpLocks/>
          </p:cNvCxnSpPr>
          <p:nvPr/>
        </p:nvCxnSpPr>
        <p:spPr>
          <a:xfrm flipH="1" flipV="1">
            <a:off x="3545952" y="2848286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A4F692B8-8F5D-7862-6047-11CADC2858C2}"/>
              </a:ext>
            </a:extLst>
          </p:cNvPr>
          <p:cNvCxnSpPr/>
          <p:nvPr/>
        </p:nvCxnSpPr>
        <p:spPr>
          <a:xfrm flipH="1">
            <a:off x="4112701" y="3137386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8F6443DA-DC8E-0DAC-59D7-7AC5E31A6E9F}"/>
              </a:ext>
            </a:extLst>
          </p:cNvPr>
          <p:cNvCxnSpPr>
            <a:cxnSpLocks/>
          </p:cNvCxnSpPr>
          <p:nvPr/>
        </p:nvCxnSpPr>
        <p:spPr>
          <a:xfrm flipH="1" flipV="1">
            <a:off x="4048758" y="2825628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64D6BDD-C774-7699-9999-9728465E7715}"/>
              </a:ext>
            </a:extLst>
          </p:cNvPr>
          <p:cNvCxnSpPr/>
          <p:nvPr/>
        </p:nvCxnSpPr>
        <p:spPr>
          <a:xfrm flipH="1">
            <a:off x="4628217" y="313025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12DFF78E-0AF5-53A1-E4B3-C211BD7E006B}"/>
              </a:ext>
            </a:extLst>
          </p:cNvPr>
          <p:cNvCxnSpPr>
            <a:cxnSpLocks/>
          </p:cNvCxnSpPr>
          <p:nvPr/>
        </p:nvCxnSpPr>
        <p:spPr>
          <a:xfrm flipH="1" flipV="1">
            <a:off x="4588264" y="2814587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FB01E157-B0DB-F21A-4D9E-CA32669346EC}"/>
              </a:ext>
            </a:extLst>
          </p:cNvPr>
          <p:cNvCxnSpPr/>
          <p:nvPr/>
        </p:nvCxnSpPr>
        <p:spPr>
          <a:xfrm flipH="1">
            <a:off x="5193581" y="3152626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54D10A70-1ADC-540C-09B4-5E7CBB6E791F}"/>
              </a:ext>
            </a:extLst>
          </p:cNvPr>
          <p:cNvCxnSpPr/>
          <p:nvPr/>
        </p:nvCxnSpPr>
        <p:spPr>
          <a:xfrm flipH="1">
            <a:off x="5716680" y="313025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1029A92-AA04-8C29-5BE1-1278C075B073}"/>
              </a:ext>
            </a:extLst>
          </p:cNvPr>
          <p:cNvCxnSpPr>
            <a:cxnSpLocks/>
          </p:cNvCxnSpPr>
          <p:nvPr/>
        </p:nvCxnSpPr>
        <p:spPr>
          <a:xfrm flipH="1" flipV="1">
            <a:off x="4048758" y="3217374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9353E585-7B3A-900F-B894-E2B4E7164F61}"/>
              </a:ext>
            </a:extLst>
          </p:cNvPr>
          <p:cNvCxnSpPr/>
          <p:nvPr/>
        </p:nvCxnSpPr>
        <p:spPr>
          <a:xfrm flipH="1">
            <a:off x="4642841" y="351633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1C86ACC5-D9D9-6602-AE9A-24C33FFF1C2A}"/>
              </a:ext>
            </a:extLst>
          </p:cNvPr>
          <p:cNvCxnSpPr>
            <a:cxnSpLocks/>
          </p:cNvCxnSpPr>
          <p:nvPr/>
        </p:nvCxnSpPr>
        <p:spPr>
          <a:xfrm flipH="1" flipV="1">
            <a:off x="4593029" y="3218346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C439116C-76AA-19BE-991E-811EB8EB54A9}"/>
              </a:ext>
            </a:extLst>
          </p:cNvPr>
          <p:cNvCxnSpPr/>
          <p:nvPr/>
        </p:nvCxnSpPr>
        <p:spPr>
          <a:xfrm flipH="1">
            <a:off x="5148197" y="351633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C733781E-3111-3DCF-7693-AD2B0E23782E}"/>
              </a:ext>
            </a:extLst>
          </p:cNvPr>
          <p:cNvCxnSpPr/>
          <p:nvPr/>
        </p:nvCxnSpPr>
        <p:spPr>
          <a:xfrm flipH="1">
            <a:off x="5673397" y="351633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0A179421-E0D0-ECFA-09AF-4199DACFAA2C}"/>
              </a:ext>
            </a:extLst>
          </p:cNvPr>
          <p:cNvCxnSpPr/>
          <p:nvPr/>
        </p:nvCxnSpPr>
        <p:spPr>
          <a:xfrm flipH="1">
            <a:off x="5716681" y="389733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67AACBCA-6B37-0B60-F5E0-683EB440D6B3}"/>
              </a:ext>
            </a:extLst>
          </p:cNvPr>
          <p:cNvCxnSpPr>
            <a:cxnSpLocks/>
          </p:cNvCxnSpPr>
          <p:nvPr/>
        </p:nvCxnSpPr>
        <p:spPr>
          <a:xfrm flipV="1">
            <a:off x="4501308" y="362174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1CE57F0F-F269-369F-E52C-05ABB6AED938}"/>
              </a:ext>
            </a:extLst>
          </p:cNvPr>
          <p:cNvCxnSpPr/>
          <p:nvPr/>
        </p:nvCxnSpPr>
        <p:spPr>
          <a:xfrm flipH="1">
            <a:off x="4641428" y="3903384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6D3392C0-581C-6553-78CA-F2B297DE26EE}"/>
              </a:ext>
            </a:extLst>
          </p:cNvPr>
          <p:cNvCxnSpPr>
            <a:cxnSpLocks/>
          </p:cNvCxnSpPr>
          <p:nvPr/>
        </p:nvCxnSpPr>
        <p:spPr>
          <a:xfrm flipH="1" flipV="1">
            <a:off x="5105995" y="3625667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99052C19-6874-473E-00B0-2854E7B5DCB7}"/>
              </a:ext>
            </a:extLst>
          </p:cNvPr>
          <p:cNvCxnSpPr>
            <a:cxnSpLocks/>
          </p:cNvCxnSpPr>
          <p:nvPr/>
        </p:nvCxnSpPr>
        <p:spPr>
          <a:xfrm flipV="1">
            <a:off x="4501308" y="4018567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AC0E7DD2-8305-2607-5655-9438AC3FE83F}"/>
              </a:ext>
            </a:extLst>
          </p:cNvPr>
          <p:cNvCxnSpPr/>
          <p:nvPr/>
        </p:nvCxnSpPr>
        <p:spPr>
          <a:xfrm flipH="1">
            <a:off x="4639736" y="4269144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82133DD9-002F-5D49-FAD9-FAA65F89A73B}"/>
              </a:ext>
            </a:extLst>
          </p:cNvPr>
          <p:cNvCxnSpPr>
            <a:cxnSpLocks/>
          </p:cNvCxnSpPr>
          <p:nvPr/>
        </p:nvCxnSpPr>
        <p:spPr>
          <a:xfrm flipV="1">
            <a:off x="5019468" y="400782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CCDAD99B-3558-1EDE-4939-6434FB461A67}"/>
              </a:ext>
            </a:extLst>
          </p:cNvPr>
          <p:cNvCxnSpPr>
            <a:cxnSpLocks/>
          </p:cNvCxnSpPr>
          <p:nvPr/>
        </p:nvCxnSpPr>
        <p:spPr>
          <a:xfrm flipV="1">
            <a:off x="5552868" y="4008108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E8E2A7C5-D08B-B77C-2806-6F1440C81D0B}"/>
              </a:ext>
            </a:extLst>
          </p:cNvPr>
          <p:cNvCxnSpPr>
            <a:cxnSpLocks/>
          </p:cNvCxnSpPr>
          <p:nvPr/>
        </p:nvCxnSpPr>
        <p:spPr>
          <a:xfrm flipV="1">
            <a:off x="6086268" y="4008108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8A695249-16CA-6D76-E458-65C68EC01937}"/>
              </a:ext>
            </a:extLst>
          </p:cNvPr>
          <p:cNvCxnSpPr/>
          <p:nvPr/>
        </p:nvCxnSpPr>
        <p:spPr>
          <a:xfrm flipH="1">
            <a:off x="5716681" y="4269144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ttangolo 73">
            <a:extLst>
              <a:ext uri="{FF2B5EF4-FFF2-40B4-BE49-F238E27FC236}">
                <a16:creationId xmlns:a16="http://schemas.microsoft.com/office/drawing/2014/main" id="{3B79E699-DB53-DD7B-2544-C9C403A4CE83}"/>
              </a:ext>
            </a:extLst>
          </p:cNvPr>
          <p:cNvSpPr/>
          <p:nvPr/>
        </p:nvSpPr>
        <p:spPr>
          <a:xfrm>
            <a:off x="288521" y="1364618"/>
            <a:ext cx="834630" cy="640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A4548072-9D8D-B612-77CB-BF011FD70CA3}"/>
              </a:ext>
            </a:extLst>
          </p:cNvPr>
          <p:cNvSpPr txBox="1"/>
          <p:nvPr/>
        </p:nvSpPr>
        <p:spPr>
          <a:xfrm>
            <a:off x="288521" y="1364618"/>
            <a:ext cx="837089" cy="646331"/>
          </a:xfrm>
          <a:prstGeom prst="rect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 = 2</a:t>
            </a:r>
          </a:p>
          <a:p>
            <a:r>
              <a:rPr lang="it-IT" dirty="0"/>
              <a:t>M = 10</a:t>
            </a:r>
          </a:p>
        </p:txBody>
      </p:sp>
    </p:spTree>
    <p:extLst>
      <p:ext uri="{BB962C8B-B14F-4D97-AF65-F5344CB8AC3E}">
        <p14:creationId xmlns:p14="http://schemas.microsoft.com/office/powerpoint/2010/main" val="278157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4"/>
    </mc:Choice>
    <mc:Fallback xmlns="">
      <p:transition spd="slow" advTm="160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Traceback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54CCA28-B0FA-FA2E-2E36-DDD660A24F84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4" name="Segnaposto contenuto 13">
            <a:extLst>
              <a:ext uri="{FF2B5EF4-FFF2-40B4-BE49-F238E27FC236}">
                <a16:creationId xmlns:a16="http://schemas.microsoft.com/office/drawing/2014/main" id="{EA8F7CA3-9874-F226-65E3-AAAE46811E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12261" y="1822175"/>
          <a:ext cx="4242816" cy="2660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352">
                  <a:extLst>
                    <a:ext uri="{9D8B030D-6E8A-4147-A177-3AD203B41FA5}">
                      <a16:colId xmlns:a16="http://schemas.microsoft.com/office/drawing/2014/main" val="335287501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516065801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083561835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4224101384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837698189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3687742557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78798696"/>
                    </a:ext>
                  </a:extLst>
                </a:gridCol>
                <a:gridCol w="530352">
                  <a:extLst>
                    <a:ext uri="{9D8B030D-6E8A-4147-A177-3AD203B41FA5}">
                      <a16:colId xmlns:a16="http://schemas.microsoft.com/office/drawing/2014/main" val="624675952"/>
                    </a:ext>
                  </a:extLst>
                </a:gridCol>
              </a:tblGrid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705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12972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02030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73263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7060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18259"/>
                  </a:ext>
                </a:extLst>
              </a:tr>
              <a:tr h="38012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260026"/>
                  </a:ext>
                </a:extLst>
              </a:tr>
            </a:tbl>
          </a:graphicData>
        </a:graphic>
      </p:graphicFrame>
      <p:sp>
        <p:nvSpPr>
          <p:cNvPr id="12" name="Parentesi quadra chiusa 11">
            <a:extLst>
              <a:ext uri="{FF2B5EF4-FFF2-40B4-BE49-F238E27FC236}">
                <a16:creationId xmlns:a16="http://schemas.microsoft.com/office/drawing/2014/main" id="{060BCBAB-5CE2-4218-6ACE-9FD28332EAE8}"/>
              </a:ext>
            </a:extLst>
          </p:cNvPr>
          <p:cNvSpPr/>
          <p:nvPr/>
        </p:nvSpPr>
        <p:spPr>
          <a:xfrm>
            <a:off x="6227060" y="2217144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6625C3E-7C15-6944-5180-C25827F09A04}"/>
                  </a:ext>
                </a:extLst>
              </p:cNvPr>
              <p:cNvSpPr txBox="1"/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6625C3E-7C15-6944-5180-C25827F0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29" y="3042334"/>
                <a:ext cx="87082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517901CC-2881-3687-1206-9775913271AC}"/>
              </a:ext>
            </a:extLst>
          </p:cNvPr>
          <p:cNvSpPr/>
          <p:nvPr/>
        </p:nvSpPr>
        <p:spPr>
          <a:xfrm flipH="1">
            <a:off x="2607560" y="2217145"/>
            <a:ext cx="256034" cy="2265934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8BFCBEA8-5DFD-D1FB-8995-4EEF11452426}"/>
              </a:ext>
            </a:extLst>
          </p:cNvPr>
          <p:cNvSpPr/>
          <p:nvPr/>
        </p:nvSpPr>
        <p:spPr>
          <a:xfrm rot="16200000">
            <a:off x="4395468" y="2926466"/>
            <a:ext cx="299720" cy="3875536"/>
          </a:xfrm>
          <a:prstGeom prst="leftBrace">
            <a:avLst>
              <a:gd name="adj1" fmla="val 1974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AB6C93D-864C-8B35-4D98-F556FA6874E5}"/>
                  </a:ext>
                </a:extLst>
              </p:cNvPr>
              <p:cNvSpPr txBox="1"/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2AB6C93D-864C-8B35-4D98-F556FA687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035" y="5126375"/>
                <a:ext cx="2479614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68160856-2DC9-8EA8-DBA9-CCE978801C40}"/>
              </a:ext>
            </a:extLst>
          </p:cNvPr>
          <p:cNvSpPr/>
          <p:nvPr/>
        </p:nvSpPr>
        <p:spPr>
          <a:xfrm rot="10800000">
            <a:off x="6885182" y="2217144"/>
            <a:ext cx="299720" cy="2265933"/>
          </a:xfrm>
          <a:prstGeom prst="leftBrace">
            <a:avLst>
              <a:gd name="adj1" fmla="val 9442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4D7EB31-517D-EC74-B7A4-E89E21B36642}"/>
                  </a:ext>
                </a:extLst>
              </p:cNvPr>
              <p:cNvSpPr txBox="1"/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4D7EB31-517D-EC74-B7A4-E89E21B3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289046" y="3165444"/>
                <a:ext cx="2479614" cy="369332"/>
              </a:xfrm>
              <a:prstGeom prst="rect">
                <a:avLst/>
              </a:prstGeom>
              <a:blipFill>
                <a:blip r:embed="rId7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D48D718-A6CB-7753-685C-EF202A291F64}"/>
              </a:ext>
            </a:extLst>
          </p:cNvPr>
          <p:cNvCxnSpPr>
            <a:cxnSpLocks/>
          </p:cNvCxnSpPr>
          <p:nvPr/>
        </p:nvCxnSpPr>
        <p:spPr>
          <a:xfrm>
            <a:off x="6355077" y="2005055"/>
            <a:ext cx="7018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274DCBF-65E3-8DBB-D6E2-47D5DEDE635D}"/>
              </a:ext>
            </a:extLst>
          </p:cNvPr>
          <p:cNvSpPr txBox="1"/>
          <p:nvPr/>
        </p:nvSpPr>
        <p:spPr>
          <a:xfrm>
            <a:off x="7184902" y="1872450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x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9DB55739-710E-B995-17FD-36DCD0ECE55D}"/>
              </a:ext>
            </a:extLst>
          </p:cNvPr>
          <p:cNvCxnSpPr>
            <a:cxnSpLocks/>
          </p:cNvCxnSpPr>
          <p:nvPr/>
        </p:nvCxnSpPr>
        <p:spPr>
          <a:xfrm>
            <a:off x="2368296" y="4511531"/>
            <a:ext cx="0" cy="614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EBA08D9-380B-78C6-E03B-7C108A431E9B}"/>
              </a:ext>
            </a:extLst>
          </p:cNvPr>
          <p:cNvSpPr txBox="1"/>
          <p:nvPr/>
        </p:nvSpPr>
        <p:spPr>
          <a:xfrm>
            <a:off x="2021491" y="5106888"/>
            <a:ext cx="11721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Stringa 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F74F2FE-012E-41BB-BF02-12EF84AF7FF2}"/>
              </a:ext>
            </a:extLst>
          </p:cNvPr>
          <p:cNvCxnSpPr/>
          <p:nvPr/>
        </p:nvCxnSpPr>
        <p:spPr>
          <a:xfrm flipH="1">
            <a:off x="3036149" y="236220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8AEF3FE-D5A8-2C9F-FF9D-6082032757D9}"/>
              </a:ext>
            </a:extLst>
          </p:cNvPr>
          <p:cNvCxnSpPr/>
          <p:nvPr/>
        </p:nvCxnSpPr>
        <p:spPr>
          <a:xfrm flipH="1">
            <a:off x="3564469" y="236220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AEAC831-C7A3-2F88-DBA7-22370C9E9497}"/>
              </a:ext>
            </a:extLst>
          </p:cNvPr>
          <p:cNvCxnSpPr/>
          <p:nvPr/>
        </p:nvCxnSpPr>
        <p:spPr>
          <a:xfrm flipH="1">
            <a:off x="4102949" y="236220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54D79C0-818C-B64E-02AF-3312A821848F}"/>
              </a:ext>
            </a:extLst>
          </p:cNvPr>
          <p:cNvCxnSpPr/>
          <p:nvPr/>
        </p:nvCxnSpPr>
        <p:spPr>
          <a:xfrm flipH="1">
            <a:off x="4641429" y="235204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7DDB7CE-C3B0-8737-5129-522CF4A6CEC2}"/>
              </a:ext>
            </a:extLst>
          </p:cNvPr>
          <p:cNvCxnSpPr/>
          <p:nvPr/>
        </p:nvCxnSpPr>
        <p:spPr>
          <a:xfrm flipH="1">
            <a:off x="5144349" y="235204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128F638-BEAE-BCFA-341E-9ADFDC27C759}"/>
              </a:ext>
            </a:extLst>
          </p:cNvPr>
          <p:cNvCxnSpPr/>
          <p:nvPr/>
        </p:nvCxnSpPr>
        <p:spPr>
          <a:xfrm flipH="1">
            <a:off x="5716681" y="236220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6D7A08D-DAE1-51FF-836F-6586CB1F7197}"/>
              </a:ext>
            </a:extLst>
          </p:cNvPr>
          <p:cNvCxnSpPr>
            <a:cxnSpLocks/>
          </p:cNvCxnSpPr>
          <p:nvPr/>
        </p:nvCxnSpPr>
        <p:spPr>
          <a:xfrm flipV="1">
            <a:off x="2911054" y="2479040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7B8FDB5-105C-CB83-0987-DA210F466D1F}"/>
              </a:ext>
            </a:extLst>
          </p:cNvPr>
          <p:cNvCxnSpPr>
            <a:cxnSpLocks/>
          </p:cNvCxnSpPr>
          <p:nvPr/>
        </p:nvCxnSpPr>
        <p:spPr>
          <a:xfrm flipV="1">
            <a:off x="2911054" y="2869614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D996B13D-6477-2109-BC36-A020C0B68066}"/>
              </a:ext>
            </a:extLst>
          </p:cNvPr>
          <p:cNvCxnSpPr>
            <a:cxnSpLocks/>
          </p:cNvCxnSpPr>
          <p:nvPr/>
        </p:nvCxnSpPr>
        <p:spPr>
          <a:xfrm flipV="1">
            <a:off x="2896028" y="3256280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F388DEA4-8381-B457-34E6-48DE25E64F2B}"/>
              </a:ext>
            </a:extLst>
          </p:cNvPr>
          <p:cNvCxnSpPr>
            <a:cxnSpLocks/>
          </p:cNvCxnSpPr>
          <p:nvPr/>
        </p:nvCxnSpPr>
        <p:spPr>
          <a:xfrm flipV="1">
            <a:off x="2891376" y="3607087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58A8EC2-AAAD-9000-7F14-004B4F73E10C}"/>
              </a:ext>
            </a:extLst>
          </p:cNvPr>
          <p:cNvCxnSpPr>
            <a:cxnSpLocks/>
          </p:cNvCxnSpPr>
          <p:nvPr/>
        </p:nvCxnSpPr>
        <p:spPr>
          <a:xfrm flipV="1">
            <a:off x="2911054" y="4018567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7D9EDE0-C45A-8736-E628-937D184EFBAB}"/>
              </a:ext>
            </a:extLst>
          </p:cNvPr>
          <p:cNvCxnSpPr>
            <a:cxnSpLocks/>
          </p:cNvCxnSpPr>
          <p:nvPr/>
        </p:nvCxnSpPr>
        <p:spPr>
          <a:xfrm flipH="1" flipV="1">
            <a:off x="3047526" y="2501386"/>
            <a:ext cx="263946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318B5CC-137A-3D90-5432-F7EE7AD57728}"/>
              </a:ext>
            </a:extLst>
          </p:cNvPr>
          <p:cNvCxnSpPr/>
          <p:nvPr/>
        </p:nvCxnSpPr>
        <p:spPr>
          <a:xfrm flipH="1">
            <a:off x="3595901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98D61CF-8185-CA7E-E2EA-503D473FDA44}"/>
              </a:ext>
            </a:extLst>
          </p:cNvPr>
          <p:cNvCxnSpPr/>
          <p:nvPr/>
        </p:nvCxnSpPr>
        <p:spPr>
          <a:xfrm flipH="1">
            <a:off x="4112701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271C74A-A8B1-8D76-BADC-533046AC8905}"/>
              </a:ext>
            </a:extLst>
          </p:cNvPr>
          <p:cNvCxnSpPr/>
          <p:nvPr/>
        </p:nvCxnSpPr>
        <p:spPr>
          <a:xfrm flipH="1">
            <a:off x="4641429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56F9667B-B4AE-BDA0-96AB-C97F8BBE02F0}"/>
              </a:ext>
            </a:extLst>
          </p:cNvPr>
          <p:cNvCxnSpPr/>
          <p:nvPr/>
        </p:nvCxnSpPr>
        <p:spPr>
          <a:xfrm flipH="1">
            <a:off x="5190069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5825691F-ABFC-F3CA-4DE1-866318868C91}"/>
              </a:ext>
            </a:extLst>
          </p:cNvPr>
          <p:cNvCxnSpPr/>
          <p:nvPr/>
        </p:nvCxnSpPr>
        <p:spPr>
          <a:xfrm flipH="1">
            <a:off x="5673397" y="2748280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90C996A-207A-BD10-1F2B-6AD502650CE1}"/>
              </a:ext>
            </a:extLst>
          </p:cNvPr>
          <p:cNvCxnSpPr>
            <a:cxnSpLocks/>
          </p:cNvCxnSpPr>
          <p:nvPr/>
        </p:nvCxnSpPr>
        <p:spPr>
          <a:xfrm flipV="1">
            <a:off x="3434294" y="2863948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95713FA-6E61-32A9-D953-6B4847B11B52}"/>
              </a:ext>
            </a:extLst>
          </p:cNvPr>
          <p:cNvCxnSpPr>
            <a:cxnSpLocks/>
          </p:cNvCxnSpPr>
          <p:nvPr/>
        </p:nvCxnSpPr>
        <p:spPr>
          <a:xfrm flipV="1">
            <a:off x="3434294" y="3255694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4846277-1D86-E249-C774-F72C4903EC89}"/>
              </a:ext>
            </a:extLst>
          </p:cNvPr>
          <p:cNvCxnSpPr>
            <a:cxnSpLocks/>
          </p:cNvCxnSpPr>
          <p:nvPr/>
        </p:nvCxnSpPr>
        <p:spPr>
          <a:xfrm flipV="1">
            <a:off x="3429428" y="362174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506A8417-08F3-3A07-9F0F-0A34AFEB5009}"/>
              </a:ext>
            </a:extLst>
          </p:cNvPr>
          <p:cNvCxnSpPr>
            <a:cxnSpLocks/>
          </p:cNvCxnSpPr>
          <p:nvPr/>
        </p:nvCxnSpPr>
        <p:spPr>
          <a:xfrm flipV="1">
            <a:off x="3439588" y="400782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871FF11A-3276-8321-280C-EB3868892DA6}"/>
              </a:ext>
            </a:extLst>
          </p:cNvPr>
          <p:cNvCxnSpPr>
            <a:cxnSpLocks/>
          </p:cNvCxnSpPr>
          <p:nvPr/>
        </p:nvCxnSpPr>
        <p:spPr>
          <a:xfrm flipH="1" flipV="1">
            <a:off x="3020069" y="3964641"/>
            <a:ext cx="328424" cy="259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E8246261-7054-54F1-512A-FD2FD3D6A1E5}"/>
              </a:ext>
            </a:extLst>
          </p:cNvPr>
          <p:cNvCxnSpPr>
            <a:cxnSpLocks/>
          </p:cNvCxnSpPr>
          <p:nvPr/>
        </p:nvCxnSpPr>
        <p:spPr>
          <a:xfrm flipV="1">
            <a:off x="3972988" y="400782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6BA7B440-C09E-1C29-8E48-004D89679FD1}"/>
              </a:ext>
            </a:extLst>
          </p:cNvPr>
          <p:cNvCxnSpPr>
            <a:cxnSpLocks/>
          </p:cNvCxnSpPr>
          <p:nvPr/>
        </p:nvCxnSpPr>
        <p:spPr>
          <a:xfrm flipV="1">
            <a:off x="3972988" y="362174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A92C26D9-11F8-21A1-6CA4-851C52175917}"/>
              </a:ext>
            </a:extLst>
          </p:cNvPr>
          <p:cNvCxnSpPr>
            <a:cxnSpLocks/>
          </p:cNvCxnSpPr>
          <p:nvPr/>
        </p:nvCxnSpPr>
        <p:spPr>
          <a:xfrm flipV="1">
            <a:off x="3972988" y="3229995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4F2F5CCC-9364-97DF-71F7-00F6D03B3E20}"/>
              </a:ext>
            </a:extLst>
          </p:cNvPr>
          <p:cNvCxnSpPr>
            <a:cxnSpLocks/>
          </p:cNvCxnSpPr>
          <p:nvPr/>
        </p:nvCxnSpPr>
        <p:spPr>
          <a:xfrm flipH="1" flipV="1">
            <a:off x="3503365" y="3143239"/>
            <a:ext cx="413118" cy="315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5857A821-7609-78B8-EBC3-57C5EEBA05D3}"/>
              </a:ext>
            </a:extLst>
          </p:cNvPr>
          <p:cNvCxnSpPr>
            <a:cxnSpLocks/>
          </p:cNvCxnSpPr>
          <p:nvPr/>
        </p:nvCxnSpPr>
        <p:spPr>
          <a:xfrm flipH="1" flipV="1">
            <a:off x="3545952" y="2848286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A4F692B8-8F5D-7862-6047-11CADC2858C2}"/>
              </a:ext>
            </a:extLst>
          </p:cNvPr>
          <p:cNvCxnSpPr/>
          <p:nvPr/>
        </p:nvCxnSpPr>
        <p:spPr>
          <a:xfrm flipH="1">
            <a:off x="4112701" y="3137386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8F6443DA-DC8E-0DAC-59D7-7AC5E31A6E9F}"/>
              </a:ext>
            </a:extLst>
          </p:cNvPr>
          <p:cNvCxnSpPr>
            <a:cxnSpLocks/>
          </p:cNvCxnSpPr>
          <p:nvPr/>
        </p:nvCxnSpPr>
        <p:spPr>
          <a:xfrm flipH="1" flipV="1">
            <a:off x="4048758" y="2825628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64D6BDD-C774-7699-9999-9728465E7715}"/>
              </a:ext>
            </a:extLst>
          </p:cNvPr>
          <p:cNvCxnSpPr/>
          <p:nvPr/>
        </p:nvCxnSpPr>
        <p:spPr>
          <a:xfrm flipH="1">
            <a:off x="4628217" y="313025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12DFF78E-0AF5-53A1-E4B3-C211BD7E006B}"/>
              </a:ext>
            </a:extLst>
          </p:cNvPr>
          <p:cNvCxnSpPr>
            <a:cxnSpLocks/>
          </p:cNvCxnSpPr>
          <p:nvPr/>
        </p:nvCxnSpPr>
        <p:spPr>
          <a:xfrm flipH="1" flipV="1">
            <a:off x="4588264" y="2814587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FB01E157-B0DB-F21A-4D9E-CA32669346EC}"/>
              </a:ext>
            </a:extLst>
          </p:cNvPr>
          <p:cNvCxnSpPr/>
          <p:nvPr/>
        </p:nvCxnSpPr>
        <p:spPr>
          <a:xfrm flipH="1">
            <a:off x="5193581" y="3152626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54D10A70-1ADC-540C-09B4-5E7CBB6E791F}"/>
              </a:ext>
            </a:extLst>
          </p:cNvPr>
          <p:cNvCxnSpPr/>
          <p:nvPr/>
        </p:nvCxnSpPr>
        <p:spPr>
          <a:xfrm flipH="1">
            <a:off x="5716680" y="313025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1029A92-AA04-8C29-5BE1-1278C075B073}"/>
              </a:ext>
            </a:extLst>
          </p:cNvPr>
          <p:cNvCxnSpPr>
            <a:cxnSpLocks/>
          </p:cNvCxnSpPr>
          <p:nvPr/>
        </p:nvCxnSpPr>
        <p:spPr>
          <a:xfrm flipH="1" flipV="1">
            <a:off x="4048758" y="3217374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9353E585-7B3A-900F-B894-E2B4E7164F61}"/>
              </a:ext>
            </a:extLst>
          </p:cNvPr>
          <p:cNvCxnSpPr/>
          <p:nvPr/>
        </p:nvCxnSpPr>
        <p:spPr>
          <a:xfrm flipH="1">
            <a:off x="4642841" y="351633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1C86ACC5-D9D9-6602-AE9A-24C33FFF1C2A}"/>
              </a:ext>
            </a:extLst>
          </p:cNvPr>
          <p:cNvCxnSpPr>
            <a:cxnSpLocks/>
          </p:cNvCxnSpPr>
          <p:nvPr/>
        </p:nvCxnSpPr>
        <p:spPr>
          <a:xfrm flipH="1" flipV="1">
            <a:off x="4593029" y="3218346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C439116C-76AA-19BE-991E-811EB8EB54A9}"/>
              </a:ext>
            </a:extLst>
          </p:cNvPr>
          <p:cNvCxnSpPr/>
          <p:nvPr/>
        </p:nvCxnSpPr>
        <p:spPr>
          <a:xfrm flipH="1">
            <a:off x="5148197" y="351633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C733781E-3111-3DCF-7693-AD2B0E23782E}"/>
              </a:ext>
            </a:extLst>
          </p:cNvPr>
          <p:cNvCxnSpPr/>
          <p:nvPr/>
        </p:nvCxnSpPr>
        <p:spPr>
          <a:xfrm flipH="1">
            <a:off x="5673397" y="351633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0A179421-E0D0-ECFA-09AF-4199DACFAA2C}"/>
              </a:ext>
            </a:extLst>
          </p:cNvPr>
          <p:cNvCxnSpPr/>
          <p:nvPr/>
        </p:nvCxnSpPr>
        <p:spPr>
          <a:xfrm flipH="1">
            <a:off x="5716681" y="3897332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67AACBCA-6B37-0B60-F5E0-683EB440D6B3}"/>
              </a:ext>
            </a:extLst>
          </p:cNvPr>
          <p:cNvCxnSpPr>
            <a:cxnSpLocks/>
          </p:cNvCxnSpPr>
          <p:nvPr/>
        </p:nvCxnSpPr>
        <p:spPr>
          <a:xfrm flipV="1">
            <a:off x="4501308" y="362174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1CE57F0F-F269-369F-E52C-05ABB6AED938}"/>
              </a:ext>
            </a:extLst>
          </p:cNvPr>
          <p:cNvCxnSpPr/>
          <p:nvPr/>
        </p:nvCxnSpPr>
        <p:spPr>
          <a:xfrm flipH="1">
            <a:off x="4641428" y="3903384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6D3392C0-581C-6553-78CA-F2B297DE26EE}"/>
              </a:ext>
            </a:extLst>
          </p:cNvPr>
          <p:cNvCxnSpPr>
            <a:cxnSpLocks/>
          </p:cNvCxnSpPr>
          <p:nvPr/>
        </p:nvCxnSpPr>
        <p:spPr>
          <a:xfrm flipH="1" flipV="1">
            <a:off x="5105995" y="3625667"/>
            <a:ext cx="359954" cy="249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99052C19-6874-473E-00B0-2854E7B5DCB7}"/>
              </a:ext>
            </a:extLst>
          </p:cNvPr>
          <p:cNvCxnSpPr>
            <a:cxnSpLocks/>
          </p:cNvCxnSpPr>
          <p:nvPr/>
        </p:nvCxnSpPr>
        <p:spPr>
          <a:xfrm flipV="1">
            <a:off x="4501308" y="4018567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AC0E7DD2-8305-2607-5655-9438AC3FE83F}"/>
              </a:ext>
            </a:extLst>
          </p:cNvPr>
          <p:cNvCxnSpPr/>
          <p:nvPr/>
        </p:nvCxnSpPr>
        <p:spPr>
          <a:xfrm flipH="1">
            <a:off x="4639736" y="4269144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82133DD9-002F-5D49-FAD9-FAA65F89A73B}"/>
              </a:ext>
            </a:extLst>
          </p:cNvPr>
          <p:cNvCxnSpPr>
            <a:cxnSpLocks/>
          </p:cNvCxnSpPr>
          <p:nvPr/>
        </p:nvCxnSpPr>
        <p:spPr>
          <a:xfrm flipV="1">
            <a:off x="5019468" y="4007821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CCDAD99B-3558-1EDE-4939-6434FB461A67}"/>
              </a:ext>
            </a:extLst>
          </p:cNvPr>
          <p:cNvCxnSpPr>
            <a:cxnSpLocks/>
          </p:cNvCxnSpPr>
          <p:nvPr/>
        </p:nvCxnSpPr>
        <p:spPr>
          <a:xfrm flipV="1">
            <a:off x="5552868" y="4008108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E8E2A7C5-D08B-B77C-2806-6F1440C81D0B}"/>
              </a:ext>
            </a:extLst>
          </p:cNvPr>
          <p:cNvCxnSpPr>
            <a:cxnSpLocks/>
          </p:cNvCxnSpPr>
          <p:nvPr/>
        </p:nvCxnSpPr>
        <p:spPr>
          <a:xfrm flipV="1">
            <a:off x="6086268" y="4008108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8A695249-16CA-6D76-E458-65C68EC01937}"/>
              </a:ext>
            </a:extLst>
          </p:cNvPr>
          <p:cNvCxnSpPr/>
          <p:nvPr/>
        </p:nvCxnSpPr>
        <p:spPr>
          <a:xfrm flipH="1">
            <a:off x="5716681" y="4269144"/>
            <a:ext cx="2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92127C6D-DD10-EB10-A2D8-45E906963993}"/>
                  </a:ext>
                </a:extLst>
              </p14:cNvPr>
              <p14:cNvContentPartPr/>
              <p14:nvPr/>
            </p14:nvContentPartPr>
            <p14:xfrm>
              <a:off x="5494680" y="4294740"/>
              <a:ext cx="708120" cy="36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92127C6D-DD10-EB10-A2D8-45E9069639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1040" y="4186740"/>
                <a:ext cx="815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B29BB6C3-3E10-13A1-FD47-C8717DB24BF7}"/>
                  </a:ext>
                </a:extLst>
              </p14:cNvPr>
              <p14:cNvContentPartPr/>
              <p14:nvPr/>
            </p14:nvContentPartPr>
            <p14:xfrm>
              <a:off x="4473360" y="3521460"/>
              <a:ext cx="617040" cy="36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B29BB6C3-3E10-13A1-FD47-C8717DB24B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19720" y="3413820"/>
                <a:ext cx="724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1233F2F7-18DE-0AB7-F41B-7C2AB547002B}"/>
                  </a:ext>
                </a:extLst>
              </p14:cNvPr>
              <p14:cNvContentPartPr/>
              <p14:nvPr/>
            </p14:nvContentPartPr>
            <p14:xfrm>
              <a:off x="4465080" y="3521460"/>
              <a:ext cx="360" cy="36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1233F2F7-18DE-0AB7-F41B-7C2AB54700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11080" y="34138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28EA2E04-8560-F21A-F62D-006BEE4B317B}"/>
                  </a:ext>
                </a:extLst>
              </p14:cNvPr>
              <p14:cNvContentPartPr/>
              <p14:nvPr/>
            </p14:nvContentPartPr>
            <p14:xfrm>
              <a:off x="2865960" y="2370900"/>
              <a:ext cx="1611360" cy="117108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28EA2E04-8560-F21A-F62D-006BEE4B31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2320" y="2263260"/>
                <a:ext cx="1719000" cy="13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C6F95F86-ADBC-FDD3-FE5C-B3FC3E0709F5}"/>
                  </a:ext>
                </a:extLst>
              </p14:cNvPr>
              <p14:cNvContentPartPr/>
              <p14:nvPr/>
            </p14:nvContentPartPr>
            <p14:xfrm>
              <a:off x="4979160" y="3521820"/>
              <a:ext cx="604080" cy="42300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C6F95F86-ADBC-FDD3-FE5C-B3FC3E0709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25520" y="3414180"/>
                <a:ext cx="71172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E13BBA0A-58D2-6CDD-665D-65AEAE5C730B}"/>
                  </a:ext>
                </a:extLst>
              </p14:cNvPr>
              <p14:cNvContentPartPr/>
              <p14:nvPr/>
            </p14:nvContentPartPr>
            <p14:xfrm>
              <a:off x="5492160" y="4198620"/>
              <a:ext cx="32760" cy="8424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E13BBA0A-58D2-6CDD-665D-65AEAE5C730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38160" y="4090620"/>
                <a:ext cx="1404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9A02A2ED-74E8-37FF-4D89-982F26B907EB}"/>
                  </a:ext>
                </a:extLst>
              </p14:cNvPr>
              <p14:cNvContentPartPr/>
              <p14:nvPr/>
            </p14:nvContentPartPr>
            <p14:xfrm>
              <a:off x="5492160" y="3927900"/>
              <a:ext cx="25920" cy="10260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9A02A2ED-74E8-37FF-4D89-982F26B907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38160" y="3819900"/>
                <a:ext cx="1335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B5949665-BA76-9216-CA15-CDB48687E5B0}"/>
                  </a:ext>
                </a:extLst>
              </p14:cNvPr>
              <p14:cNvContentPartPr/>
              <p14:nvPr/>
            </p14:nvContentPartPr>
            <p14:xfrm>
              <a:off x="5492160" y="4084140"/>
              <a:ext cx="360" cy="12456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B5949665-BA76-9216-CA15-CDB48687E5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38160" y="3976140"/>
                <a:ext cx="108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put penna 79">
                <a:extLst>
                  <a:ext uri="{FF2B5EF4-FFF2-40B4-BE49-F238E27FC236}">
                    <a16:creationId xmlns:a16="http://schemas.microsoft.com/office/drawing/2014/main" id="{760B384B-E002-BD12-C07E-95ED7D1D943F}"/>
                  </a:ext>
                </a:extLst>
              </p14:cNvPr>
              <p14:cNvContentPartPr/>
              <p14:nvPr/>
            </p14:nvContentPartPr>
            <p14:xfrm>
              <a:off x="5560560" y="4024020"/>
              <a:ext cx="360" cy="273960"/>
            </p14:xfrm>
          </p:contentPart>
        </mc:Choice>
        <mc:Fallback xmlns="">
          <p:pic>
            <p:nvPicPr>
              <p:cNvPr id="80" name="Input penna 79">
                <a:extLst>
                  <a:ext uri="{FF2B5EF4-FFF2-40B4-BE49-F238E27FC236}">
                    <a16:creationId xmlns:a16="http://schemas.microsoft.com/office/drawing/2014/main" id="{760B384B-E002-BD12-C07E-95ED7D1D94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06920" y="3916380"/>
                <a:ext cx="1080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63FE4022-2EA8-DEDB-AFB4-D92163D19B36}"/>
                  </a:ext>
                </a:extLst>
              </p14:cNvPr>
              <p14:cNvContentPartPr/>
              <p14:nvPr/>
            </p14:nvContentPartPr>
            <p14:xfrm>
              <a:off x="5606280" y="3947700"/>
              <a:ext cx="360" cy="353880"/>
            </p14:xfrm>
          </p:contentPart>
        </mc:Choice>
        <mc:Fallback xmlns=""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63FE4022-2EA8-DEDB-AFB4-D92163D19B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52640" y="3840060"/>
                <a:ext cx="1080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287FB0C5-435E-6349-E0D1-54F99C2BFFC6}"/>
                  </a:ext>
                </a:extLst>
              </p14:cNvPr>
              <p14:cNvContentPartPr/>
              <p14:nvPr/>
            </p14:nvContentPartPr>
            <p14:xfrm>
              <a:off x="5096160" y="3538020"/>
              <a:ext cx="527040" cy="38304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287FB0C5-435E-6349-E0D1-54F99C2BFFC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42520" y="3430380"/>
                <a:ext cx="634680" cy="598680"/>
              </a:xfrm>
              <a:prstGeom prst="rect">
                <a:avLst/>
              </a:prstGeom>
            </p:spPr>
          </p:pic>
        </mc:Fallback>
      </mc:AlternateContent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C97DF272-27E8-823E-1F21-C5FDF3E47AB7}"/>
              </a:ext>
            </a:extLst>
          </p:cNvPr>
          <p:cNvCxnSpPr>
            <a:cxnSpLocks/>
          </p:cNvCxnSpPr>
          <p:nvPr/>
        </p:nvCxnSpPr>
        <p:spPr>
          <a:xfrm flipV="1">
            <a:off x="5019468" y="3625667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ttangolo 92">
            <a:extLst>
              <a:ext uri="{FF2B5EF4-FFF2-40B4-BE49-F238E27FC236}">
                <a16:creationId xmlns:a16="http://schemas.microsoft.com/office/drawing/2014/main" id="{B2A0BA64-E315-5317-F2C4-E59F0DC9A9F5}"/>
              </a:ext>
            </a:extLst>
          </p:cNvPr>
          <p:cNvSpPr/>
          <p:nvPr/>
        </p:nvSpPr>
        <p:spPr>
          <a:xfrm>
            <a:off x="288521" y="1364618"/>
            <a:ext cx="834630" cy="640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CC68D0FA-A474-B5C7-BC6A-F757501960DA}"/>
              </a:ext>
            </a:extLst>
          </p:cNvPr>
          <p:cNvSpPr txBox="1"/>
          <p:nvPr/>
        </p:nvSpPr>
        <p:spPr>
          <a:xfrm>
            <a:off x="288521" y="1364618"/>
            <a:ext cx="837089" cy="646331"/>
          </a:xfrm>
          <a:prstGeom prst="rect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 = 2</a:t>
            </a:r>
          </a:p>
          <a:p>
            <a:r>
              <a:rPr lang="it-IT" dirty="0"/>
              <a:t>M = 10</a:t>
            </a:r>
          </a:p>
        </p:txBody>
      </p:sp>
    </p:spTree>
    <p:extLst>
      <p:ext uri="{BB962C8B-B14F-4D97-AF65-F5344CB8AC3E}">
        <p14:creationId xmlns:p14="http://schemas.microsoft.com/office/powerpoint/2010/main" val="36952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7"/>
    </mc:Choice>
    <mc:Fallback xmlns="">
      <p:transition spd="slow" advTm="79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Ricostruzione delle sequenze allineate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54CCA28-B0FA-FA2E-2E36-DDD660A24F84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2" name="Segnaposto contenuto 181" descr="Immagine che contiene testo, Carattere, diagramma, linea&#10;&#10;Descrizione generata automaticamente">
            <a:extLst>
              <a:ext uri="{FF2B5EF4-FFF2-40B4-BE49-F238E27FC236}">
                <a16:creationId xmlns:a16="http://schemas.microsoft.com/office/drawing/2014/main" id="{6AC329C0-4C56-74F3-E774-41689F1DD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715" y="2194320"/>
            <a:ext cx="5067742" cy="2751299"/>
          </a:xfrm>
        </p:spPr>
      </p:pic>
      <p:sp>
        <p:nvSpPr>
          <p:cNvPr id="183" name="Segnaposto contenuto 2">
            <a:extLst>
              <a:ext uri="{FF2B5EF4-FFF2-40B4-BE49-F238E27FC236}">
                <a16:creationId xmlns:a16="http://schemas.microsoft.com/office/drawing/2014/main" id="{BDE70E8F-363C-93CD-CC57-4B5819D09E91}"/>
              </a:ext>
            </a:extLst>
          </p:cNvPr>
          <p:cNvSpPr txBox="1">
            <a:spLocks/>
          </p:cNvSpPr>
          <p:nvPr/>
        </p:nvSpPr>
        <p:spPr>
          <a:xfrm>
            <a:off x="5058737" y="1878330"/>
            <a:ext cx="3810827" cy="3383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«Salto» verticale: gap in x</a:t>
            </a:r>
          </a:p>
          <a:p>
            <a:r>
              <a:rPr lang="it-IT" dirty="0"/>
              <a:t>«Salto» orizzontale: gap in y</a:t>
            </a:r>
          </a:p>
          <a:p>
            <a:endParaRPr lang="it-IT" dirty="0"/>
          </a:p>
          <a:p>
            <a:r>
              <a:rPr lang="it-IT" dirty="0"/>
              <a:t>Sequenze allineate:</a:t>
            </a:r>
          </a:p>
          <a:p>
            <a:r>
              <a:rPr lang="it-IT" dirty="0"/>
              <a:t>X: AGGGC_T</a:t>
            </a:r>
          </a:p>
          <a:p>
            <a:r>
              <a:rPr lang="it-IT" dirty="0"/>
              <a:t>Y: AGG _CA_</a:t>
            </a:r>
          </a:p>
          <a:p>
            <a:endParaRPr lang="it-IT" dirty="0"/>
          </a:p>
          <a:p>
            <a:r>
              <a:rPr lang="it-IT" dirty="0"/>
              <a:t>Costo totale: 6</a:t>
            </a:r>
          </a:p>
        </p:txBody>
      </p:sp>
      <p:cxnSp>
        <p:nvCxnSpPr>
          <p:cNvPr id="184" name="Connettore 2 183">
            <a:extLst>
              <a:ext uri="{FF2B5EF4-FFF2-40B4-BE49-F238E27FC236}">
                <a16:creationId xmlns:a16="http://schemas.microsoft.com/office/drawing/2014/main" id="{C019018B-285C-044F-ACB3-7C12F3FB647D}"/>
              </a:ext>
            </a:extLst>
          </p:cNvPr>
          <p:cNvCxnSpPr>
            <a:cxnSpLocks/>
          </p:cNvCxnSpPr>
          <p:nvPr/>
        </p:nvCxnSpPr>
        <p:spPr>
          <a:xfrm flipV="1">
            <a:off x="2854546" y="3621405"/>
            <a:ext cx="0" cy="10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F0A184B2-37FB-5228-96C3-DC45424CEAA2}"/>
              </a:ext>
            </a:extLst>
          </p:cNvPr>
          <p:cNvSpPr/>
          <p:nvPr/>
        </p:nvSpPr>
        <p:spPr>
          <a:xfrm>
            <a:off x="288521" y="1364618"/>
            <a:ext cx="834630" cy="640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" name="CasellaDiTesto 188">
            <a:extLst>
              <a:ext uri="{FF2B5EF4-FFF2-40B4-BE49-F238E27FC236}">
                <a16:creationId xmlns:a16="http://schemas.microsoft.com/office/drawing/2014/main" id="{B3AFE200-F876-D2BF-FDA2-3ECD3043066D}"/>
              </a:ext>
            </a:extLst>
          </p:cNvPr>
          <p:cNvSpPr txBox="1"/>
          <p:nvPr/>
        </p:nvSpPr>
        <p:spPr>
          <a:xfrm>
            <a:off x="288521" y="1364618"/>
            <a:ext cx="837089" cy="646331"/>
          </a:xfrm>
          <a:prstGeom prst="rect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 = 2</a:t>
            </a:r>
          </a:p>
          <a:p>
            <a:r>
              <a:rPr lang="it-IT" dirty="0"/>
              <a:t>M =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4FCC04E3-DA90-B4FF-E760-8C1D6FE52512}"/>
                  </a:ext>
                </a:extLst>
              </p:cNvPr>
              <p:cNvSpPr txBox="1"/>
              <p:nvPr/>
            </p:nvSpPr>
            <p:spPr>
              <a:xfrm>
                <a:off x="472602" y="5562338"/>
                <a:ext cx="2381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0" dirty="0"/>
                  <a:t>Complessità: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4FCC04E3-DA90-B4FF-E760-8C1D6FE52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02" y="5562338"/>
                <a:ext cx="2381944" cy="369332"/>
              </a:xfrm>
              <a:prstGeom prst="rect">
                <a:avLst/>
              </a:prstGeom>
              <a:blipFill>
                <a:blip r:embed="rId6"/>
                <a:stretch>
                  <a:fillRect l="-2308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92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40"/>
    </mc:Choice>
    <mc:Fallback xmlns="">
      <p:transition spd="slow" advTm="2874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3FC1D-DB1A-6A21-D4FF-BF831755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Problema: 2*G &lt; M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380546D-A23D-378F-F50D-EC42EF1AE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600200"/>
            <a:ext cx="8323726" cy="4525963"/>
          </a:xfrm>
        </p:spPr>
        <p:txBody>
          <a:bodyPr/>
          <a:lstStyle/>
          <a:p>
            <a:r>
              <a:rPr lang="it-IT" dirty="0"/>
              <a:t>X:AG</a:t>
            </a:r>
          </a:p>
          <a:p>
            <a:r>
              <a:rPr lang="it-IT" dirty="0"/>
              <a:t>Y:AC</a:t>
            </a:r>
          </a:p>
          <a:p>
            <a:endParaRPr lang="it-IT" dirty="0"/>
          </a:p>
          <a:p>
            <a:r>
              <a:rPr lang="it-IT" dirty="0"/>
              <a:t>Output: A* e C* (Costo 10)</a:t>
            </a:r>
          </a:p>
          <a:p>
            <a:endParaRPr lang="it-IT" dirty="0"/>
          </a:p>
          <a:p>
            <a:r>
              <a:rPr lang="it-IT" dirty="0"/>
              <a:t>Output: AG_ e A_C (Costo 4)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D8737D-0640-89EE-D232-D9658B8AC249}"/>
              </a:ext>
            </a:extLst>
          </p:cNvPr>
          <p:cNvSpPr/>
          <p:nvPr/>
        </p:nvSpPr>
        <p:spPr>
          <a:xfrm>
            <a:off x="180975" y="6301740"/>
            <a:ext cx="3119120" cy="299720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46AA6BB-1B59-DB31-3A4C-BD9CD140436D}"/>
              </a:ext>
            </a:extLst>
          </p:cNvPr>
          <p:cNvCxnSpPr>
            <a:cxnSpLocks/>
          </p:cNvCxnSpPr>
          <p:nvPr/>
        </p:nvCxnSpPr>
        <p:spPr>
          <a:xfrm>
            <a:off x="533400" y="2674620"/>
            <a:ext cx="3408120" cy="641700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BEF5FBB-784F-9E1E-D13E-ECF4542A829B}"/>
              </a:ext>
            </a:extLst>
          </p:cNvPr>
          <p:cNvCxnSpPr>
            <a:cxnSpLocks/>
          </p:cNvCxnSpPr>
          <p:nvPr/>
        </p:nvCxnSpPr>
        <p:spPr>
          <a:xfrm flipV="1">
            <a:off x="533400" y="2788920"/>
            <a:ext cx="3408120" cy="526414"/>
          </a:xfrm>
          <a:prstGeom prst="line">
            <a:avLst/>
          </a:pr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8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3"/>
    </mc:Choice>
    <mc:Fallback xmlns="">
      <p:transition spd="slow" advTm="16473"/>
    </mc:Fallback>
  </mc:AlternateContent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745</TotalTime>
  <Words>1272</Words>
  <Application>Microsoft Office PowerPoint</Application>
  <PresentationFormat>Presentazione su schermo (4:3)</PresentationFormat>
  <Paragraphs>738</Paragraphs>
  <Slides>18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Wingdings</vt:lpstr>
      <vt:lpstr>POLI</vt:lpstr>
      <vt:lpstr>Titolo presentazione sottotitolo</vt:lpstr>
      <vt:lpstr>Algoritmo di Needleman-Wunsch</vt:lpstr>
      <vt:lpstr>Algoritmo di Needleman-Wunsch</vt:lpstr>
      <vt:lpstr>Definizione ricorsiva di C</vt:lpstr>
      <vt:lpstr>Presentazione standard di PowerPoint</vt:lpstr>
      <vt:lpstr>Traceback</vt:lpstr>
      <vt:lpstr>Traceback</vt:lpstr>
      <vt:lpstr>Ricostruzione delle sequenze allineate</vt:lpstr>
      <vt:lpstr>Problema: 2*G &lt; M</vt:lpstr>
      <vt:lpstr>Constraint: minimizzare la lunghezza delle sequenze allineate</vt:lpstr>
      <vt:lpstr>Presentazione standard di PowerPoint</vt:lpstr>
      <vt:lpstr>Presentazione standard di PowerPoint</vt:lpstr>
      <vt:lpstr>Ricostruzione delle sequenze allineate</vt:lpstr>
      <vt:lpstr>Stringhe con allineamento a costo massimo</vt:lpstr>
      <vt:lpstr>Stringhe con allineamento a costo massimo: Caso n = m</vt:lpstr>
      <vt:lpstr>Stringhe con allineamento a costo massimo: Caso n = m+1</vt:lpstr>
      <vt:lpstr>Stringhe con allineamento a costo massimo: Caso n = m+2</vt:lpstr>
      <vt:lpstr>Stringhe con allineamento a costo massimo: Caso n = m+3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Giovanni De Lucia</cp:lastModifiedBy>
  <cp:revision>113</cp:revision>
  <dcterms:created xsi:type="dcterms:W3CDTF">2015-05-26T12:27:57Z</dcterms:created>
  <dcterms:modified xsi:type="dcterms:W3CDTF">2023-10-27T08:46:49Z</dcterms:modified>
</cp:coreProperties>
</file>